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a0a053d9949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c23f9d6d04e0b"/>
  </p:sldMasterIdLst>
  <p:sldIdLst>
    <p:sldId xmlns:r="http://schemas.openxmlformats.org/officeDocument/2006/relationships" id="256" r:id="Rcf8064d18eef43c7"/>
    <p:sldId xmlns:r="http://schemas.openxmlformats.org/officeDocument/2006/relationships" id="257" r:id="R4d46078facf84934"/>
    <p:sldId xmlns:r="http://schemas.openxmlformats.org/officeDocument/2006/relationships" id="258" r:id="R3af75fa3551c446d"/>
    <p:sldId xmlns:r="http://schemas.openxmlformats.org/officeDocument/2006/relationships" id="259" r:id="R10ad0c4925104a8e"/>
    <p:sldId xmlns:r="http://schemas.openxmlformats.org/officeDocument/2006/relationships" id="260" r:id="R458e65a4b82f42b8"/>
    <p:sldId xmlns:r="http://schemas.openxmlformats.org/officeDocument/2006/relationships" id="261" r:id="Rf26f9ae9dce64277"/>
    <p:sldId xmlns:r="http://schemas.openxmlformats.org/officeDocument/2006/relationships" id="262" r:id="Ra63fdd2832e4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c23f9d6d04e0b" /><Relationship Type="http://schemas.openxmlformats.org/officeDocument/2006/relationships/slide" Target="/ppt/slides/slide1.xml" Id="Rcf8064d18eef43c7" /><Relationship Type="http://schemas.openxmlformats.org/officeDocument/2006/relationships/slide" Target="/ppt/slides/slide2.xml" Id="R4d46078facf84934" /><Relationship Type="http://schemas.openxmlformats.org/officeDocument/2006/relationships/slide" Target="/ppt/slides/slide3.xml" Id="R3af75fa3551c446d" /><Relationship Type="http://schemas.openxmlformats.org/officeDocument/2006/relationships/slide" Target="/ppt/slides/slide4.xml" Id="R10ad0c4925104a8e" /><Relationship Type="http://schemas.openxmlformats.org/officeDocument/2006/relationships/slide" Target="/ppt/slides/slide5.xml" Id="R458e65a4b82f42b8" /><Relationship Type="http://schemas.openxmlformats.org/officeDocument/2006/relationships/slide" Target="/ppt/slides/slide6.xml" Id="Rf26f9ae9dce64277" /><Relationship Type="http://schemas.openxmlformats.org/officeDocument/2006/relationships/slide" Target="/ppt/slides/slide7.xml" Id="Ra63fdd2832e4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5c7cefee9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63ca268234d78" /><Relationship Type="http://schemas.openxmlformats.org/officeDocument/2006/relationships/theme" Target="/ppt/slideMasters/theme/theme1.xml" Id="R1b02442d9e2b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b63ca26823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43fa3fb734f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4f521b64e42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81595ccb2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491fe2ff24b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59a2008cb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068a7db6a4f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3a3b6e0e8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MORTEN LIMA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Bruraberget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sandnes@consis.no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www.consis.no/sandnes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976 875 796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