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6fcc1c16d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3821139a347aa"/>
  </p:sldMasterIdLst>
  <p:sldIdLst>
    <p:sldId xmlns:r="http://schemas.openxmlformats.org/officeDocument/2006/relationships" id="256" r:id="Ra3e0e5c2b23346b8"/>
    <p:sldId xmlns:r="http://schemas.openxmlformats.org/officeDocument/2006/relationships" id="257" r:id="R2923b9b3cff540ed"/>
    <p:sldId xmlns:r="http://schemas.openxmlformats.org/officeDocument/2006/relationships" id="258" r:id="Rbb7976c952a84502"/>
    <p:sldId xmlns:r="http://schemas.openxmlformats.org/officeDocument/2006/relationships" id="259" r:id="R64a99fed626f477c"/>
    <p:sldId xmlns:r="http://schemas.openxmlformats.org/officeDocument/2006/relationships" id="260" r:id="R04d264a634bb4c0e"/>
    <p:sldId xmlns:r="http://schemas.openxmlformats.org/officeDocument/2006/relationships" id="261" r:id="Rd1337651540e47ef"/>
    <p:sldId xmlns:r="http://schemas.openxmlformats.org/officeDocument/2006/relationships" id="262" r:id="R3b78d0e30775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3821139a347aa" /><Relationship Type="http://schemas.openxmlformats.org/officeDocument/2006/relationships/slide" Target="/ppt/slides/slide1.xml" Id="Ra3e0e5c2b23346b8" /><Relationship Type="http://schemas.openxmlformats.org/officeDocument/2006/relationships/slide" Target="/ppt/slides/slide2.xml" Id="R2923b9b3cff540ed" /><Relationship Type="http://schemas.openxmlformats.org/officeDocument/2006/relationships/slide" Target="/ppt/slides/slide3.xml" Id="Rbb7976c952a84502" /><Relationship Type="http://schemas.openxmlformats.org/officeDocument/2006/relationships/slide" Target="/ppt/slides/slide4.xml" Id="R64a99fed626f477c" /><Relationship Type="http://schemas.openxmlformats.org/officeDocument/2006/relationships/slide" Target="/ppt/slides/slide5.xml" Id="R04d264a634bb4c0e" /><Relationship Type="http://schemas.openxmlformats.org/officeDocument/2006/relationships/slide" Target="/ppt/slides/slide6.xml" Id="Rd1337651540e47ef" /><Relationship Type="http://schemas.openxmlformats.org/officeDocument/2006/relationships/slide" Target="/ppt/slides/slide7.xml" Id="R3b78d0e30775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51467b5ee4b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06ceaa1c4490" /><Relationship Type="http://schemas.openxmlformats.org/officeDocument/2006/relationships/theme" Target="/ppt/slideMasters/theme/theme1.xml" Id="R3e5dae9399c2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406ceaa1c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c70930ac4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ef97ce28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9ed944409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67474757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8b41daa0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ffb43423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cb123760e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MJØSCONSULT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19 637 911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20 302 092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MICHAELSEN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MICHAELSEN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56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976 882 628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