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483a225f34a4a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1f77af2cfa648c3"/>
  </p:sldMasterIdLst>
  <p:sldIdLst>
    <p:sldId xmlns:r="http://schemas.openxmlformats.org/officeDocument/2006/relationships" id="256" r:id="Rfdeed46c36ee4d47"/>
    <p:sldId xmlns:r="http://schemas.openxmlformats.org/officeDocument/2006/relationships" id="257" r:id="R345c7e18ab4a46d0"/>
    <p:sldId xmlns:r="http://schemas.openxmlformats.org/officeDocument/2006/relationships" id="258" r:id="Rb1b1f5ad9f864408"/>
    <p:sldId xmlns:r="http://schemas.openxmlformats.org/officeDocument/2006/relationships" id="259" r:id="R476762696b5d4809"/>
    <p:sldId xmlns:r="http://schemas.openxmlformats.org/officeDocument/2006/relationships" id="260" r:id="R223cc9bdd3904d08"/>
    <p:sldId xmlns:r="http://schemas.openxmlformats.org/officeDocument/2006/relationships" id="261" r:id="R3d4849dec87e41bb"/>
    <p:sldId xmlns:r="http://schemas.openxmlformats.org/officeDocument/2006/relationships" id="262" r:id="Ra44b45f3c69940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1f77af2cfa648c3" /><Relationship Type="http://schemas.openxmlformats.org/officeDocument/2006/relationships/slide" Target="/ppt/slides/slide1.xml" Id="Rfdeed46c36ee4d47" /><Relationship Type="http://schemas.openxmlformats.org/officeDocument/2006/relationships/slide" Target="/ppt/slides/slide2.xml" Id="R345c7e18ab4a46d0" /><Relationship Type="http://schemas.openxmlformats.org/officeDocument/2006/relationships/slide" Target="/ppt/slides/slide3.xml" Id="Rb1b1f5ad9f864408" /><Relationship Type="http://schemas.openxmlformats.org/officeDocument/2006/relationships/slide" Target="/ppt/slides/slide4.xml" Id="R476762696b5d4809" /><Relationship Type="http://schemas.openxmlformats.org/officeDocument/2006/relationships/slide" Target="/ppt/slides/slide5.xml" Id="R223cc9bdd3904d08" /><Relationship Type="http://schemas.openxmlformats.org/officeDocument/2006/relationships/slide" Target="/ppt/slides/slide6.xml" Id="R3d4849dec87e41bb" /><Relationship Type="http://schemas.openxmlformats.org/officeDocument/2006/relationships/slide" Target="/ppt/slides/slide7.xml" Id="Ra44b45f3c69940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82e63efbc44b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42f63148e4512" /><Relationship Type="http://schemas.openxmlformats.org/officeDocument/2006/relationships/theme" Target="/ppt/slideMasters/theme/theme1.xml" Id="R76ebd56043104fe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542f63148e45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e45629ae964e4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2e8f9da0940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8ff6910ae34d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1daad8708044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e60569a24749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6f3fde182247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49c236be294a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ØRVIK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ØRVIK HOLDING AS ble etablert [år] og holder til i Neslandsvatn.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241 509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−653 927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−26 475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22 192 719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22 207 914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THEA GUNNENG ØRVIK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TORI GUNNENG ØRVIK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ØRVIK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Krokenveien 1871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3760 Neslandsvatn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98 26 83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976 890 981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ØRVIK HOLDING AS</a:t>
            </a:r>
          </a:p>
        </p:txBody>
      </p:sp>
    </p:spTree>
  </p:cSld>
  <p:clrMapOvr>
    <a:masterClrMapping xmlns:a="http://schemas.openxmlformats.org/drawingml/2006/main"/>
  </p:clrMapOvr>
</p:sld>
</file>