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bd627981e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11efc86df46cd"/>
  </p:sldMasterIdLst>
  <p:sldIdLst>
    <p:sldId xmlns:r="http://schemas.openxmlformats.org/officeDocument/2006/relationships" id="256" r:id="Rffac5dcb61f449d7"/>
    <p:sldId xmlns:r="http://schemas.openxmlformats.org/officeDocument/2006/relationships" id="257" r:id="R09a1bd72a4b143d2"/>
    <p:sldId xmlns:r="http://schemas.openxmlformats.org/officeDocument/2006/relationships" id="258" r:id="R4f27761b4f9b41f3"/>
    <p:sldId xmlns:r="http://schemas.openxmlformats.org/officeDocument/2006/relationships" id="259" r:id="Rcedd21af598a4c83"/>
    <p:sldId xmlns:r="http://schemas.openxmlformats.org/officeDocument/2006/relationships" id="260" r:id="Rdf67433a0eca417d"/>
    <p:sldId xmlns:r="http://schemas.openxmlformats.org/officeDocument/2006/relationships" id="261" r:id="Rbc4b5f140c944e0b"/>
    <p:sldId xmlns:r="http://schemas.openxmlformats.org/officeDocument/2006/relationships" id="262" r:id="R2ec0cb4907044e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11efc86df46cd" /><Relationship Type="http://schemas.openxmlformats.org/officeDocument/2006/relationships/slide" Target="/ppt/slides/slide1.xml" Id="Rffac5dcb61f449d7" /><Relationship Type="http://schemas.openxmlformats.org/officeDocument/2006/relationships/slide" Target="/ppt/slides/slide2.xml" Id="R09a1bd72a4b143d2" /><Relationship Type="http://schemas.openxmlformats.org/officeDocument/2006/relationships/slide" Target="/ppt/slides/slide3.xml" Id="R4f27761b4f9b41f3" /><Relationship Type="http://schemas.openxmlformats.org/officeDocument/2006/relationships/slide" Target="/ppt/slides/slide4.xml" Id="Rcedd21af598a4c83" /><Relationship Type="http://schemas.openxmlformats.org/officeDocument/2006/relationships/slide" Target="/ppt/slides/slide5.xml" Id="Rdf67433a0eca417d" /><Relationship Type="http://schemas.openxmlformats.org/officeDocument/2006/relationships/slide" Target="/ppt/slides/slide6.xml" Id="Rbc4b5f140c944e0b" /><Relationship Type="http://schemas.openxmlformats.org/officeDocument/2006/relationships/slide" Target="/ppt/slides/slide7.xml" Id="R2ec0cb4907044e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af18959ec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7ade0d41847fd" /><Relationship Type="http://schemas.openxmlformats.org/officeDocument/2006/relationships/theme" Target="/ppt/slideMasters/theme/theme1.xml" Id="R6cdffae7e6e54c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7ade0d41847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f8c9ea6d0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5e086400e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9f1a76a0244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832d58ccf43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240c992a34c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66915b9414c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7994743d0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MAKO-INVEST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15 048 183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−1 230 695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−3 957 683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10 759 441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70 699 274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TK-INVEST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39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976 894 855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MAKO-INVEST AS</a:t>
            </a:r>
          </a:p>
        </p:txBody>
      </p:sp>
    </p:spTree>
  </p:cSld>
  <p:clrMapOvr>
    <a:masterClrMapping xmlns:a="http://schemas.openxmlformats.org/drawingml/2006/main"/>
  </p:clrMapOvr>
</p:sld>
</file>