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bacb5c316641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06c0d890b34ae1"/>
  </p:sldMasterIdLst>
  <p:sldIdLst>
    <p:sldId xmlns:r="http://schemas.openxmlformats.org/officeDocument/2006/relationships" id="256" r:id="R35196e17b2de4471"/>
    <p:sldId xmlns:r="http://schemas.openxmlformats.org/officeDocument/2006/relationships" id="257" r:id="R3a1dcc7512e84058"/>
    <p:sldId xmlns:r="http://schemas.openxmlformats.org/officeDocument/2006/relationships" id="258" r:id="R974b463f3bbd42e9"/>
    <p:sldId xmlns:r="http://schemas.openxmlformats.org/officeDocument/2006/relationships" id="259" r:id="R1849833e41e84d6d"/>
    <p:sldId xmlns:r="http://schemas.openxmlformats.org/officeDocument/2006/relationships" id="260" r:id="R4196225ec14d4de4"/>
    <p:sldId xmlns:r="http://schemas.openxmlformats.org/officeDocument/2006/relationships" id="261" r:id="R99fa2d0000a34759"/>
    <p:sldId xmlns:r="http://schemas.openxmlformats.org/officeDocument/2006/relationships" id="262" r:id="Ref9d2f31f4f64e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06c0d890b34ae1" /><Relationship Type="http://schemas.openxmlformats.org/officeDocument/2006/relationships/slide" Target="/ppt/slides/slide1.xml" Id="R35196e17b2de4471" /><Relationship Type="http://schemas.openxmlformats.org/officeDocument/2006/relationships/slide" Target="/ppt/slides/slide2.xml" Id="R3a1dcc7512e84058" /><Relationship Type="http://schemas.openxmlformats.org/officeDocument/2006/relationships/slide" Target="/ppt/slides/slide3.xml" Id="R974b463f3bbd42e9" /><Relationship Type="http://schemas.openxmlformats.org/officeDocument/2006/relationships/slide" Target="/ppt/slides/slide4.xml" Id="R1849833e41e84d6d" /><Relationship Type="http://schemas.openxmlformats.org/officeDocument/2006/relationships/slide" Target="/ppt/slides/slide5.xml" Id="R4196225ec14d4de4" /><Relationship Type="http://schemas.openxmlformats.org/officeDocument/2006/relationships/slide" Target="/ppt/slides/slide6.xml" Id="R99fa2d0000a34759" /><Relationship Type="http://schemas.openxmlformats.org/officeDocument/2006/relationships/slide" Target="/ppt/slides/slide7.xml" Id="Ref9d2f31f4f64e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962e27b95c41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91d7d688024740" /><Relationship Type="http://schemas.openxmlformats.org/officeDocument/2006/relationships/theme" Target="/ppt/slideMasters/theme/theme1.xml" Id="Rf0fa0b23b76d4b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91d7d6880247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8e6c5748c41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49110de8842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bf610912242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abb7746e142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1792c4f8b41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57b9968be43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933369c7f341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RUSTAD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RUSTAD INVESTMENTS AS ble etablert [år] og holder til i Hosle.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1 192 331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806 792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490 640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3 366 796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11 792 776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SONIA OG HARMAN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Bjarne Skaus vei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1362 Hosle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50 26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976 912 535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INVESTMENTS AS</a:t>
            </a:r>
          </a:p>
        </p:txBody>
      </p:sp>
    </p:spTree>
  </p:cSld>
  <p:clrMapOvr>
    <a:masterClrMapping xmlns:a="http://schemas.openxmlformats.org/drawingml/2006/main"/>
  </p:clrMapOvr>
</p:sld>
</file>