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7917b6f685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b13a6ef644e9f"/>
  </p:sldMasterIdLst>
  <p:sldIdLst>
    <p:sldId xmlns:r="http://schemas.openxmlformats.org/officeDocument/2006/relationships" id="256" r:id="R9b46dc857c464326"/>
    <p:sldId xmlns:r="http://schemas.openxmlformats.org/officeDocument/2006/relationships" id="257" r:id="R9a1f2c130004497a"/>
    <p:sldId xmlns:r="http://schemas.openxmlformats.org/officeDocument/2006/relationships" id="258" r:id="R945c45a4d90d443f"/>
    <p:sldId xmlns:r="http://schemas.openxmlformats.org/officeDocument/2006/relationships" id="259" r:id="R86e28f9c1ee641cb"/>
    <p:sldId xmlns:r="http://schemas.openxmlformats.org/officeDocument/2006/relationships" id="260" r:id="R029d697391004640"/>
    <p:sldId xmlns:r="http://schemas.openxmlformats.org/officeDocument/2006/relationships" id="261" r:id="R20bc2defaf6d4636"/>
    <p:sldId xmlns:r="http://schemas.openxmlformats.org/officeDocument/2006/relationships" id="262" r:id="R0af1070464864e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b13a6ef644e9f" /><Relationship Type="http://schemas.openxmlformats.org/officeDocument/2006/relationships/slide" Target="/ppt/slides/slide1.xml" Id="R9b46dc857c464326" /><Relationship Type="http://schemas.openxmlformats.org/officeDocument/2006/relationships/slide" Target="/ppt/slides/slide2.xml" Id="R9a1f2c130004497a" /><Relationship Type="http://schemas.openxmlformats.org/officeDocument/2006/relationships/slide" Target="/ppt/slides/slide3.xml" Id="R945c45a4d90d443f" /><Relationship Type="http://schemas.openxmlformats.org/officeDocument/2006/relationships/slide" Target="/ppt/slides/slide4.xml" Id="R86e28f9c1ee641cb" /><Relationship Type="http://schemas.openxmlformats.org/officeDocument/2006/relationships/slide" Target="/ppt/slides/slide5.xml" Id="R029d697391004640" /><Relationship Type="http://schemas.openxmlformats.org/officeDocument/2006/relationships/slide" Target="/ppt/slides/slide6.xml" Id="R20bc2defaf6d4636" /><Relationship Type="http://schemas.openxmlformats.org/officeDocument/2006/relationships/slide" Target="/ppt/slides/slide7.xml" Id="R0af1070464864e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3be3bb2af48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32b51bf22485e" /><Relationship Type="http://schemas.openxmlformats.org/officeDocument/2006/relationships/theme" Target="/ppt/slideMasters/theme/theme1.xml" Id="R2ca1941c517c41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32b51bf2248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8883442b1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735744ff049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c885eeeaf4a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649bc314b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4410655f547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d840f83c740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21c6d43d3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LØVLI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−887 246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6 389 368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31 184 021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31 462 168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LIEN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LIEN ENDRESTØL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LIEN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Halmrasts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70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976 933 419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