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e6f9f698f141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92800a12740c2"/>
  </p:sldMasterIdLst>
  <p:sldIdLst>
    <p:sldId xmlns:r="http://schemas.openxmlformats.org/officeDocument/2006/relationships" id="256" r:id="R2b53e211a7ef447c"/>
    <p:sldId xmlns:r="http://schemas.openxmlformats.org/officeDocument/2006/relationships" id="257" r:id="R95bcb705eaee4370"/>
    <p:sldId xmlns:r="http://schemas.openxmlformats.org/officeDocument/2006/relationships" id="258" r:id="Rd0b729bbf52842b5"/>
    <p:sldId xmlns:r="http://schemas.openxmlformats.org/officeDocument/2006/relationships" id="259" r:id="R0a7f04b0bb1c4bb8"/>
    <p:sldId xmlns:r="http://schemas.openxmlformats.org/officeDocument/2006/relationships" id="260" r:id="Rb13ece99cc4549b0"/>
    <p:sldId xmlns:r="http://schemas.openxmlformats.org/officeDocument/2006/relationships" id="261" r:id="R48904ea54820403f"/>
    <p:sldId xmlns:r="http://schemas.openxmlformats.org/officeDocument/2006/relationships" id="262" r:id="R4f5467a2fbe4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92800a12740c2" /><Relationship Type="http://schemas.openxmlformats.org/officeDocument/2006/relationships/slide" Target="/ppt/slides/slide1.xml" Id="R2b53e211a7ef447c" /><Relationship Type="http://schemas.openxmlformats.org/officeDocument/2006/relationships/slide" Target="/ppt/slides/slide2.xml" Id="R95bcb705eaee4370" /><Relationship Type="http://schemas.openxmlformats.org/officeDocument/2006/relationships/slide" Target="/ppt/slides/slide3.xml" Id="Rd0b729bbf52842b5" /><Relationship Type="http://schemas.openxmlformats.org/officeDocument/2006/relationships/slide" Target="/ppt/slides/slide4.xml" Id="R0a7f04b0bb1c4bb8" /><Relationship Type="http://schemas.openxmlformats.org/officeDocument/2006/relationships/slide" Target="/ppt/slides/slide5.xml" Id="Rb13ece99cc4549b0" /><Relationship Type="http://schemas.openxmlformats.org/officeDocument/2006/relationships/slide" Target="/ppt/slides/slide6.xml" Id="R48904ea54820403f" /><Relationship Type="http://schemas.openxmlformats.org/officeDocument/2006/relationships/slide" Target="/ppt/slides/slide7.xml" Id="R4f5467a2fbe4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765096d4f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c204dfe354602" /><Relationship Type="http://schemas.openxmlformats.org/officeDocument/2006/relationships/theme" Target="/ppt/slideMasters/theme/theme1.xml" Id="R5b608a340621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c204dfe35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d2d34cb24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22486d83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57a591122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3bb7a510640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ec478534241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733a7893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38a8fc9e8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STENSETH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STENSETH MAT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7 043 642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Ludvigsen, Sommerfrydveien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