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3cb5945a2f43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9b31f0a0f24132"/>
  </p:sldMasterIdLst>
  <p:sldIdLst>
    <p:sldId xmlns:r="http://schemas.openxmlformats.org/officeDocument/2006/relationships" id="256" r:id="R182b192dab0741c1"/>
    <p:sldId xmlns:r="http://schemas.openxmlformats.org/officeDocument/2006/relationships" id="257" r:id="Rdf38261b1dfc45fd"/>
    <p:sldId xmlns:r="http://schemas.openxmlformats.org/officeDocument/2006/relationships" id="258" r:id="R628da8af2cd144e1"/>
    <p:sldId xmlns:r="http://schemas.openxmlformats.org/officeDocument/2006/relationships" id="259" r:id="R9f3727862c4c4760"/>
    <p:sldId xmlns:r="http://schemas.openxmlformats.org/officeDocument/2006/relationships" id="260" r:id="R6834ba466bbd4f6b"/>
    <p:sldId xmlns:r="http://schemas.openxmlformats.org/officeDocument/2006/relationships" id="261" r:id="Ra646fcf1722649e1"/>
    <p:sldId xmlns:r="http://schemas.openxmlformats.org/officeDocument/2006/relationships" id="262" r:id="R0cd05a50427241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b31f0a0f24132" /><Relationship Type="http://schemas.openxmlformats.org/officeDocument/2006/relationships/slide" Target="/ppt/slides/slide1.xml" Id="R182b192dab0741c1" /><Relationship Type="http://schemas.openxmlformats.org/officeDocument/2006/relationships/slide" Target="/ppt/slides/slide2.xml" Id="Rdf38261b1dfc45fd" /><Relationship Type="http://schemas.openxmlformats.org/officeDocument/2006/relationships/slide" Target="/ppt/slides/slide3.xml" Id="R628da8af2cd144e1" /><Relationship Type="http://schemas.openxmlformats.org/officeDocument/2006/relationships/slide" Target="/ppt/slides/slide4.xml" Id="R9f3727862c4c4760" /><Relationship Type="http://schemas.openxmlformats.org/officeDocument/2006/relationships/slide" Target="/ppt/slides/slide5.xml" Id="R6834ba466bbd4f6b" /><Relationship Type="http://schemas.openxmlformats.org/officeDocument/2006/relationships/slide" Target="/ppt/slides/slide6.xml" Id="Ra646fcf1722649e1" /><Relationship Type="http://schemas.openxmlformats.org/officeDocument/2006/relationships/slide" Target="/ppt/slides/slide7.xml" Id="R0cd05a50427241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3a3bd61a9840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ce79dd5581431c" /><Relationship Type="http://schemas.openxmlformats.org/officeDocument/2006/relationships/theme" Target="/ppt/slideMasters/theme/theme1.xml" Id="R6a72c65420b846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ce79dd558143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fa8604bfa44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09e61bdab47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b3fa7282ad45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66eda3a2942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559ad26f248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17074f37149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0deb2677b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TELENOR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NORGE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27 153 000 000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5 954 000 000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4 845 000 000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5 542 000 000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30 808 000 000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TELENOR NETWORKS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Snarøyveien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1360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81 07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976 967 631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TELENOR NORGE AS</a:t>
            </a:r>
          </a:p>
        </p:txBody>
      </p:sp>
    </p:spTree>
  </p:cSld>
  <p:clrMapOvr>
    <a:masterClrMapping xmlns:a="http://schemas.openxmlformats.org/drawingml/2006/main"/>
  </p:clrMapOvr>
</p:sld>
</file>