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2b58c3d3d24e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98baa3bde54f2b"/>
  </p:sldMasterIdLst>
  <p:sldIdLst>
    <p:sldId xmlns:r="http://schemas.openxmlformats.org/officeDocument/2006/relationships" id="256" r:id="Rf3b8077576c948d4"/>
    <p:sldId xmlns:r="http://schemas.openxmlformats.org/officeDocument/2006/relationships" id="257" r:id="R4fb0493ebe09410d"/>
    <p:sldId xmlns:r="http://schemas.openxmlformats.org/officeDocument/2006/relationships" id="258" r:id="Rd688cbfed9994176"/>
    <p:sldId xmlns:r="http://schemas.openxmlformats.org/officeDocument/2006/relationships" id="259" r:id="Rd03bd0c006c64b38"/>
    <p:sldId xmlns:r="http://schemas.openxmlformats.org/officeDocument/2006/relationships" id="260" r:id="R22d3fd737b33466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98baa3bde54f2b" /><Relationship Type="http://schemas.openxmlformats.org/officeDocument/2006/relationships/slide" Target="/ppt/slides/slide1.xml" Id="Rf3b8077576c948d4" /><Relationship Type="http://schemas.openxmlformats.org/officeDocument/2006/relationships/slide" Target="/ppt/slides/slide2.xml" Id="R4fb0493ebe09410d" /><Relationship Type="http://schemas.openxmlformats.org/officeDocument/2006/relationships/slide" Target="/ppt/slides/slide3.xml" Id="Rd688cbfed9994176" /><Relationship Type="http://schemas.openxmlformats.org/officeDocument/2006/relationships/slide" Target="/ppt/slides/slide4.xml" Id="Rd03bd0c006c64b38" /><Relationship Type="http://schemas.openxmlformats.org/officeDocument/2006/relationships/slide" Target="/ppt/slides/slide5.xml" Id="R22d3fd737b33466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54cd5d1417494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d4e4c42db1487b" /><Relationship Type="http://schemas.openxmlformats.org/officeDocument/2006/relationships/theme" Target="/ppt/slideMasters/theme/theme1.xml" Id="R9878ab46d4fb47b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fd4e4c42db1487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673a726ccd4d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24f86286a042b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43e24be53940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03747173354f9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8273bae5cd44c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VESTBY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VESTBY SOKN ble etablert [år] og holder til i Vestby.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Risilveien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1542 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88 46 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post.vestby@kirken.no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kirken.no/vestby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976 986 091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