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7b6ed91ede48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5346499e84ef8"/>
  </p:sldMasterIdLst>
  <p:sldIdLst>
    <p:sldId xmlns:r="http://schemas.openxmlformats.org/officeDocument/2006/relationships" id="256" r:id="Rf078eedc3a614fdf"/>
    <p:sldId xmlns:r="http://schemas.openxmlformats.org/officeDocument/2006/relationships" id="257" r:id="R2e2e7c3feecf463d"/>
    <p:sldId xmlns:r="http://schemas.openxmlformats.org/officeDocument/2006/relationships" id="258" r:id="R8887cf8d4a5a45d5"/>
    <p:sldId xmlns:r="http://schemas.openxmlformats.org/officeDocument/2006/relationships" id="259" r:id="R0a0682b125024f8b"/>
    <p:sldId xmlns:r="http://schemas.openxmlformats.org/officeDocument/2006/relationships" id="260" r:id="R7267efed3662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5346499e84ef8" /><Relationship Type="http://schemas.openxmlformats.org/officeDocument/2006/relationships/slide" Target="/ppt/slides/slide1.xml" Id="Rf078eedc3a614fdf" /><Relationship Type="http://schemas.openxmlformats.org/officeDocument/2006/relationships/slide" Target="/ppt/slides/slide2.xml" Id="R2e2e7c3feecf463d" /><Relationship Type="http://schemas.openxmlformats.org/officeDocument/2006/relationships/slide" Target="/ppt/slides/slide3.xml" Id="R8887cf8d4a5a45d5" /><Relationship Type="http://schemas.openxmlformats.org/officeDocument/2006/relationships/slide" Target="/ppt/slides/slide4.xml" Id="R0a0682b125024f8b" /><Relationship Type="http://schemas.openxmlformats.org/officeDocument/2006/relationships/slide" Target="/ppt/slides/slide5.xml" Id="R7267efed3662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e94bc17ea84c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254f19d8046a7" /><Relationship Type="http://schemas.openxmlformats.org/officeDocument/2006/relationships/theme" Target="/ppt/slideMasters/theme/theme1.xml" Id="R79fc4adec3b743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6254f19d8046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f908b628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881dee1c6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f595feb06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2dca4b94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fe9311233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