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57a3a0b39044a6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967a0ffeb3b4f0a"/>
  </p:sldMasterIdLst>
  <p:sldIdLst>
    <p:sldId xmlns:r="http://schemas.openxmlformats.org/officeDocument/2006/relationships" id="256" r:id="Rcb505cb0ebfd499b"/>
    <p:sldId xmlns:r="http://schemas.openxmlformats.org/officeDocument/2006/relationships" id="257" r:id="Rab81bfb10b024483"/>
    <p:sldId xmlns:r="http://schemas.openxmlformats.org/officeDocument/2006/relationships" id="258" r:id="R7a93e5868f834423"/>
    <p:sldId xmlns:r="http://schemas.openxmlformats.org/officeDocument/2006/relationships" id="259" r:id="R70b41cc125614538"/>
    <p:sldId xmlns:r="http://schemas.openxmlformats.org/officeDocument/2006/relationships" id="260" r:id="R214793a27e2b45c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67a0ffeb3b4f0a" /><Relationship Type="http://schemas.openxmlformats.org/officeDocument/2006/relationships/slide" Target="/ppt/slides/slide1.xml" Id="Rcb505cb0ebfd499b" /><Relationship Type="http://schemas.openxmlformats.org/officeDocument/2006/relationships/slide" Target="/ppt/slides/slide2.xml" Id="Rab81bfb10b024483" /><Relationship Type="http://schemas.openxmlformats.org/officeDocument/2006/relationships/slide" Target="/ppt/slides/slide3.xml" Id="R7a93e5868f834423" /><Relationship Type="http://schemas.openxmlformats.org/officeDocument/2006/relationships/slide" Target="/ppt/slides/slide4.xml" Id="R70b41cc125614538" /><Relationship Type="http://schemas.openxmlformats.org/officeDocument/2006/relationships/slide" Target="/ppt/slides/slide5.xml" Id="R214793a27e2b45c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8584a439d75449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553773446644fe" /><Relationship Type="http://schemas.openxmlformats.org/officeDocument/2006/relationships/theme" Target="/ppt/slideMasters/theme/theme1.xml" Id="Rc3a3a53c71f2445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6553773446644f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079278c6a24b7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e56c0ad9b849f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189c31d31e4fc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626d6bcda7424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b64c27b2644f5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RINGSAKER KIRKELIGE FELLESRÅD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RINGSAKER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RINGSAKER KIRKELIGE FELLESRÅD ble etablert [år] og holder til i Moelv.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RINGSAKER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RINGSAKER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RINGSAKER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Storgata 98B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2390 Moelv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62330770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post.ringsaker@kirken.no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www.kirken-ringsaker.no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976 987 772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RINGSAKER KIRKELIGE FELLESRÅD</a:t>
            </a:r>
          </a:p>
        </p:txBody>
      </p:sp>
    </p:spTree>
  </p:cSld>
  <p:clrMapOvr>
    <a:masterClrMapping xmlns:a="http://schemas.openxmlformats.org/drawingml/2006/main"/>
  </p:clrMapOvr>
</p:sld>
</file>