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ff301a736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2f4892dfe6465d"/>
  </p:sldMasterIdLst>
  <p:sldIdLst>
    <p:sldId xmlns:r="http://schemas.openxmlformats.org/officeDocument/2006/relationships" id="256" r:id="R2b8a0af64c5f4343"/>
    <p:sldId xmlns:r="http://schemas.openxmlformats.org/officeDocument/2006/relationships" id="257" r:id="R3aac96fc4aeb47e9"/>
    <p:sldId xmlns:r="http://schemas.openxmlformats.org/officeDocument/2006/relationships" id="258" r:id="R3d9a04993ef64ce4"/>
    <p:sldId xmlns:r="http://schemas.openxmlformats.org/officeDocument/2006/relationships" id="259" r:id="R2ca07803a6e34a35"/>
    <p:sldId xmlns:r="http://schemas.openxmlformats.org/officeDocument/2006/relationships" id="260" r:id="R1ebe5e968f0b49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f4892dfe6465d" /><Relationship Type="http://schemas.openxmlformats.org/officeDocument/2006/relationships/slide" Target="/ppt/slides/slide1.xml" Id="R2b8a0af64c5f4343" /><Relationship Type="http://schemas.openxmlformats.org/officeDocument/2006/relationships/slide" Target="/ppt/slides/slide2.xml" Id="R3aac96fc4aeb47e9" /><Relationship Type="http://schemas.openxmlformats.org/officeDocument/2006/relationships/slide" Target="/ppt/slides/slide3.xml" Id="R3d9a04993ef64ce4" /><Relationship Type="http://schemas.openxmlformats.org/officeDocument/2006/relationships/slide" Target="/ppt/slides/slide4.xml" Id="R2ca07803a6e34a35" /><Relationship Type="http://schemas.openxmlformats.org/officeDocument/2006/relationships/slide" Target="/ppt/slides/slide5.xml" Id="R1ebe5e968f0b49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de507d00a40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3f7d69476412e" /><Relationship Type="http://schemas.openxmlformats.org/officeDocument/2006/relationships/theme" Target="/ppt/slideMasters/theme/theme1.xml" Id="Rbabf8b4a157d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53f7d6947641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6a88b70a2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b6c615bf45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94d09158147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cabb615b84b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c38570ace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KIRKELIGE FELLESRÅD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