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e00d8d2be446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80ba28b79d427b"/>
  </p:sldMasterIdLst>
  <p:sldIdLst>
    <p:sldId xmlns:r="http://schemas.openxmlformats.org/officeDocument/2006/relationships" id="256" r:id="Rbcd09757b3964819"/>
    <p:sldId xmlns:r="http://schemas.openxmlformats.org/officeDocument/2006/relationships" id="257" r:id="R058a4a857cfc4416"/>
    <p:sldId xmlns:r="http://schemas.openxmlformats.org/officeDocument/2006/relationships" id="258" r:id="Re6382fb4239446e5"/>
    <p:sldId xmlns:r="http://schemas.openxmlformats.org/officeDocument/2006/relationships" id="259" r:id="R398d2557efe64253"/>
    <p:sldId xmlns:r="http://schemas.openxmlformats.org/officeDocument/2006/relationships" id="260" r:id="Rd55c8e1656894e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80ba28b79d427b" /><Relationship Type="http://schemas.openxmlformats.org/officeDocument/2006/relationships/slide" Target="/ppt/slides/slide1.xml" Id="Rbcd09757b3964819" /><Relationship Type="http://schemas.openxmlformats.org/officeDocument/2006/relationships/slide" Target="/ppt/slides/slide2.xml" Id="R058a4a857cfc4416" /><Relationship Type="http://schemas.openxmlformats.org/officeDocument/2006/relationships/slide" Target="/ppt/slides/slide3.xml" Id="Re6382fb4239446e5" /><Relationship Type="http://schemas.openxmlformats.org/officeDocument/2006/relationships/slide" Target="/ppt/slides/slide4.xml" Id="R398d2557efe64253" /><Relationship Type="http://schemas.openxmlformats.org/officeDocument/2006/relationships/slide" Target="/ppt/slides/slide5.xml" Id="Rd55c8e1656894e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1a95dd1bd345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4deaef6124537" /><Relationship Type="http://schemas.openxmlformats.org/officeDocument/2006/relationships/theme" Target="/ppt/slideMasters/theme/theme1.xml" Id="R1a1b533f5dbc40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94deaef61245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bd918832845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e893b06d54c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d38e6972145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aba637c7644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1db4cc5e94f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 SOKN ble etablert [år] og holder til i Rødberg.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3630 Rødberg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25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kirkekontoret@nore.kirken.no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