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dcd1f806534e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004baa01e04a00"/>
  </p:sldMasterIdLst>
  <p:sldIdLst>
    <p:sldId xmlns:r="http://schemas.openxmlformats.org/officeDocument/2006/relationships" id="256" r:id="R2c59c1526d1c4850"/>
    <p:sldId xmlns:r="http://schemas.openxmlformats.org/officeDocument/2006/relationships" id="257" r:id="Re4a244cf00494778"/>
    <p:sldId xmlns:r="http://schemas.openxmlformats.org/officeDocument/2006/relationships" id="258" r:id="R451a29f57eea4d73"/>
    <p:sldId xmlns:r="http://schemas.openxmlformats.org/officeDocument/2006/relationships" id="259" r:id="R4a7214c4575145ae"/>
    <p:sldId xmlns:r="http://schemas.openxmlformats.org/officeDocument/2006/relationships" id="260" r:id="R6dbd28b6c0d04b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04baa01e04a00" /><Relationship Type="http://schemas.openxmlformats.org/officeDocument/2006/relationships/slide" Target="/ppt/slides/slide1.xml" Id="R2c59c1526d1c4850" /><Relationship Type="http://schemas.openxmlformats.org/officeDocument/2006/relationships/slide" Target="/ppt/slides/slide2.xml" Id="Re4a244cf00494778" /><Relationship Type="http://schemas.openxmlformats.org/officeDocument/2006/relationships/slide" Target="/ppt/slides/slide3.xml" Id="R451a29f57eea4d73" /><Relationship Type="http://schemas.openxmlformats.org/officeDocument/2006/relationships/slide" Target="/ppt/slides/slide4.xml" Id="R4a7214c4575145ae" /><Relationship Type="http://schemas.openxmlformats.org/officeDocument/2006/relationships/slide" Target="/ppt/slides/slide5.xml" Id="R6dbd28b6c0d04b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ca5aa3e22a45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906ecf4eb44db" /><Relationship Type="http://schemas.openxmlformats.org/officeDocument/2006/relationships/theme" Target="/ppt/slideMasters/theme/theme1.xml" Id="R1bf940afaae046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a906ecf4eb44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f68ec884c4d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5f9159bd74f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03f5e4eec40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d8265fab841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cb249d4f542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BAMBLE OG HERRE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OG HERRE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BAMBLE OG HERRE SOKN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OG HERRE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OG HERRE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OG HERRE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Europaveien 472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3967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96 69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bamble.menighetskontor@bamble.kommune.no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www.bamble.kirken.no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976 991 354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OG HERRE SOKN</a:t>
            </a:r>
          </a:p>
        </p:txBody>
      </p:sp>
    </p:spTree>
  </p:cSld>
  <p:clrMapOvr>
    <a:masterClrMapping xmlns:a="http://schemas.openxmlformats.org/drawingml/2006/main"/>
  </p:clrMapOvr>
</p:sld>
</file>