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3050d7c8e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1f73ba62134902"/>
  </p:sldMasterIdLst>
  <p:sldIdLst>
    <p:sldId xmlns:r="http://schemas.openxmlformats.org/officeDocument/2006/relationships" id="256" r:id="Rb6c2781c80b246f7"/>
    <p:sldId xmlns:r="http://schemas.openxmlformats.org/officeDocument/2006/relationships" id="257" r:id="Rfa93e917904c49f2"/>
    <p:sldId xmlns:r="http://schemas.openxmlformats.org/officeDocument/2006/relationships" id="258" r:id="R8c372ab96dc2408c"/>
    <p:sldId xmlns:r="http://schemas.openxmlformats.org/officeDocument/2006/relationships" id="259" r:id="Re07a9e1806aa4eab"/>
    <p:sldId xmlns:r="http://schemas.openxmlformats.org/officeDocument/2006/relationships" id="260" r:id="R134ce12c2e504199"/>
    <p:sldId xmlns:r="http://schemas.openxmlformats.org/officeDocument/2006/relationships" id="261" r:id="Re73093d04991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f73ba62134902" /><Relationship Type="http://schemas.openxmlformats.org/officeDocument/2006/relationships/slide" Target="/ppt/slides/slide1.xml" Id="Rb6c2781c80b246f7" /><Relationship Type="http://schemas.openxmlformats.org/officeDocument/2006/relationships/slide" Target="/ppt/slides/slide2.xml" Id="Rfa93e917904c49f2" /><Relationship Type="http://schemas.openxmlformats.org/officeDocument/2006/relationships/slide" Target="/ppt/slides/slide3.xml" Id="R8c372ab96dc2408c" /><Relationship Type="http://schemas.openxmlformats.org/officeDocument/2006/relationships/slide" Target="/ppt/slides/slide4.xml" Id="Re07a9e1806aa4eab" /><Relationship Type="http://schemas.openxmlformats.org/officeDocument/2006/relationships/slide" Target="/ppt/slides/slide5.xml" Id="R134ce12c2e504199" /><Relationship Type="http://schemas.openxmlformats.org/officeDocument/2006/relationships/slide" Target="/ppt/slides/slide6.xml" Id="Re73093d04991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fb4ff120e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5d2b085e54254" /><Relationship Type="http://schemas.openxmlformats.org/officeDocument/2006/relationships/theme" Target="/ppt/slideMasters/theme/theme1.xml" Id="R9d38472b8832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5d2b085e5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15030c66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5c03c2735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58286b06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43a08eb45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8e2b58ab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2b89e220a45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