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860e622b7349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149c4a274240c3"/>
  </p:sldMasterIdLst>
  <p:sldIdLst>
    <p:sldId xmlns:r="http://schemas.openxmlformats.org/officeDocument/2006/relationships" id="256" r:id="Rb45fb7618b1643c2"/>
    <p:sldId xmlns:r="http://schemas.openxmlformats.org/officeDocument/2006/relationships" id="257" r:id="R67891e162c0f4ac6"/>
    <p:sldId xmlns:r="http://schemas.openxmlformats.org/officeDocument/2006/relationships" id="258" r:id="Rdfb5506bb9c547e7"/>
    <p:sldId xmlns:r="http://schemas.openxmlformats.org/officeDocument/2006/relationships" id="259" r:id="Rc8b968f51f904912"/>
    <p:sldId xmlns:r="http://schemas.openxmlformats.org/officeDocument/2006/relationships" id="260" r:id="R36b74e68553541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149c4a274240c3" /><Relationship Type="http://schemas.openxmlformats.org/officeDocument/2006/relationships/slide" Target="/ppt/slides/slide1.xml" Id="Rb45fb7618b1643c2" /><Relationship Type="http://schemas.openxmlformats.org/officeDocument/2006/relationships/slide" Target="/ppt/slides/slide2.xml" Id="R67891e162c0f4ac6" /><Relationship Type="http://schemas.openxmlformats.org/officeDocument/2006/relationships/slide" Target="/ppt/slides/slide3.xml" Id="Rdfb5506bb9c547e7" /><Relationship Type="http://schemas.openxmlformats.org/officeDocument/2006/relationships/slide" Target="/ppt/slides/slide4.xml" Id="Rc8b968f51f904912" /><Relationship Type="http://schemas.openxmlformats.org/officeDocument/2006/relationships/slide" Target="/ppt/slides/slide5.xml" Id="R36b74e68553541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2e4f3dd7c54a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80729b87f04bde" /><Relationship Type="http://schemas.openxmlformats.org/officeDocument/2006/relationships/theme" Target="/ppt/slideMasters/theme/theme1.xml" Id="R06ce985fc3d940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80729b87f04b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dce183476249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a8f11b8e842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dbcaf670c946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ab95bd9fd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80f0b9ee3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RJUKAN SOKN ble etablert [år] og holder til i Rjukan.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