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bbf7eccc3344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6d3aa265cf4c53"/>
  </p:sldMasterIdLst>
  <p:sldIdLst>
    <p:sldId xmlns:r="http://schemas.openxmlformats.org/officeDocument/2006/relationships" id="256" r:id="Re9bfc60355724755"/>
    <p:sldId xmlns:r="http://schemas.openxmlformats.org/officeDocument/2006/relationships" id="257" r:id="Rd0b6a18a03ff43d3"/>
    <p:sldId xmlns:r="http://schemas.openxmlformats.org/officeDocument/2006/relationships" id="258" r:id="Rb853071a850a498d"/>
    <p:sldId xmlns:r="http://schemas.openxmlformats.org/officeDocument/2006/relationships" id="259" r:id="R0e07c2617a5e4e3f"/>
    <p:sldId xmlns:r="http://schemas.openxmlformats.org/officeDocument/2006/relationships" id="260" r:id="Rf10ea78f17264b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6d3aa265cf4c53" /><Relationship Type="http://schemas.openxmlformats.org/officeDocument/2006/relationships/slide" Target="/ppt/slides/slide1.xml" Id="Re9bfc60355724755" /><Relationship Type="http://schemas.openxmlformats.org/officeDocument/2006/relationships/slide" Target="/ppt/slides/slide2.xml" Id="Rd0b6a18a03ff43d3" /><Relationship Type="http://schemas.openxmlformats.org/officeDocument/2006/relationships/slide" Target="/ppt/slides/slide3.xml" Id="Rb853071a850a498d" /><Relationship Type="http://schemas.openxmlformats.org/officeDocument/2006/relationships/slide" Target="/ppt/slides/slide4.xml" Id="R0e07c2617a5e4e3f" /><Relationship Type="http://schemas.openxmlformats.org/officeDocument/2006/relationships/slide" Target="/ppt/slides/slide5.xml" Id="Rf10ea78f17264b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82bc89d30a47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5fe114af3642d8" /><Relationship Type="http://schemas.openxmlformats.org/officeDocument/2006/relationships/theme" Target="/ppt/slideMasters/theme/theme1.xml" Id="Rddeb1f55fdb04b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5fe114af3642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5639b3038f40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d2d92a0bcc4a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b764b12c743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2d265d9c0047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136c8c25c149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ARENDAL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ARENDAL KIRKELIGE FELLESRÅD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4836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01 35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post@agderkirken.no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www.arendal.kirken.no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976 992 148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KIRKELIGE FELLESRÅD</a:t>
            </a:r>
          </a:p>
        </p:txBody>
      </p:sp>
    </p:spTree>
  </p:cSld>
  <p:clrMapOvr>
    <a:masterClrMapping xmlns:a="http://schemas.openxmlformats.org/drawingml/2006/main"/>
  </p:clrMapOvr>
</p:sld>
</file>