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68de02fe8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527e2a4dd043d1"/>
  </p:sldMasterIdLst>
  <p:sldIdLst>
    <p:sldId xmlns:r="http://schemas.openxmlformats.org/officeDocument/2006/relationships" id="256" r:id="Rf4bbe55f5b3d4294"/>
    <p:sldId xmlns:r="http://schemas.openxmlformats.org/officeDocument/2006/relationships" id="257" r:id="R6ab44922a98d40a0"/>
    <p:sldId xmlns:r="http://schemas.openxmlformats.org/officeDocument/2006/relationships" id="258" r:id="Rad252fa2f3894df2"/>
    <p:sldId xmlns:r="http://schemas.openxmlformats.org/officeDocument/2006/relationships" id="259" r:id="R45fc0519a7ce4b66"/>
    <p:sldId xmlns:r="http://schemas.openxmlformats.org/officeDocument/2006/relationships" id="260" r:id="R9dd7aa684f98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27e2a4dd043d1" /><Relationship Type="http://schemas.openxmlformats.org/officeDocument/2006/relationships/slide" Target="/ppt/slides/slide1.xml" Id="Rf4bbe55f5b3d4294" /><Relationship Type="http://schemas.openxmlformats.org/officeDocument/2006/relationships/slide" Target="/ppt/slides/slide2.xml" Id="R6ab44922a98d40a0" /><Relationship Type="http://schemas.openxmlformats.org/officeDocument/2006/relationships/slide" Target="/ppt/slides/slide3.xml" Id="Rad252fa2f3894df2" /><Relationship Type="http://schemas.openxmlformats.org/officeDocument/2006/relationships/slide" Target="/ppt/slides/slide4.xml" Id="R45fc0519a7ce4b66" /><Relationship Type="http://schemas.openxmlformats.org/officeDocument/2006/relationships/slide" Target="/ppt/slides/slide5.xml" Id="R9dd7aa684f98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e2c9be08446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4f4795164515" /><Relationship Type="http://schemas.openxmlformats.org/officeDocument/2006/relationships/theme" Target="/ppt/slideMasters/theme/theme1.xml" Id="Rebded0bb9cc7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a4f479516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b941946a84e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6172090c242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9b60925648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c51607db7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d07788d7a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