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ce9746abc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88a9a2bdb4e74"/>
  </p:sldMasterIdLst>
  <p:sldIdLst>
    <p:sldId xmlns:r="http://schemas.openxmlformats.org/officeDocument/2006/relationships" id="256" r:id="R7fbb35676cbd48d2"/>
    <p:sldId xmlns:r="http://schemas.openxmlformats.org/officeDocument/2006/relationships" id="257" r:id="R8f3f2a16167e4ea0"/>
    <p:sldId xmlns:r="http://schemas.openxmlformats.org/officeDocument/2006/relationships" id="258" r:id="Ra5137f89796b42ab"/>
    <p:sldId xmlns:r="http://schemas.openxmlformats.org/officeDocument/2006/relationships" id="259" r:id="Rf76362a6da134df4"/>
    <p:sldId xmlns:r="http://schemas.openxmlformats.org/officeDocument/2006/relationships" id="260" r:id="Rf3c16700b7194a4b"/>
    <p:sldId xmlns:r="http://schemas.openxmlformats.org/officeDocument/2006/relationships" id="261" r:id="Rf7155ebeecc64cef"/>
    <p:sldId xmlns:r="http://schemas.openxmlformats.org/officeDocument/2006/relationships" id="262" r:id="R2fd0d1cc9ac1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88a9a2bdb4e74" /><Relationship Type="http://schemas.openxmlformats.org/officeDocument/2006/relationships/slide" Target="/ppt/slides/slide1.xml" Id="R7fbb35676cbd48d2" /><Relationship Type="http://schemas.openxmlformats.org/officeDocument/2006/relationships/slide" Target="/ppt/slides/slide2.xml" Id="R8f3f2a16167e4ea0" /><Relationship Type="http://schemas.openxmlformats.org/officeDocument/2006/relationships/slide" Target="/ppt/slides/slide3.xml" Id="Ra5137f89796b42ab" /><Relationship Type="http://schemas.openxmlformats.org/officeDocument/2006/relationships/slide" Target="/ppt/slides/slide4.xml" Id="Rf76362a6da134df4" /><Relationship Type="http://schemas.openxmlformats.org/officeDocument/2006/relationships/slide" Target="/ppt/slides/slide5.xml" Id="Rf3c16700b7194a4b" /><Relationship Type="http://schemas.openxmlformats.org/officeDocument/2006/relationships/slide" Target="/ppt/slides/slide6.xml" Id="Rf7155ebeecc64cef" /><Relationship Type="http://schemas.openxmlformats.org/officeDocument/2006/relationships/slide" Target="/ppt/slides/slide7.xml" Id="R2fd0d1cc9ac1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fb5c8ff31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52e0856e4b4f" /><Relationship Type="http://schemas.openxmlformats.org/officeDocument/2006/relationships/theme" Target="/ppt/slideMasters/theme/theme1.xml" Id="Redc861165166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852e0856e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219dc590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bff85ef1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aa382b8cd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bed909fc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a6e64d7a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dd7fa117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beaf09e8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GÅSØ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GÅSØ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GÅSØ KROGSTAD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