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0ec84195a44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a88af3851b415a"/>
  </p:sldMasterIdLst>
  <p:sldIdLst>
    <p:sldId xmlns:r="http://schemas.openxmlformats.org/officeDocument/2006/relationships" id="256" r:id="Ra2524cfe31ee4533"/>
    <p:sldId xmlns:r="http://schemas.openxmlformats.org/officeDocument/2006/relationships" id="257" r:id="Rfbc70f01ccaf4e71"/>
    <p:sldId xmlns:r="http://schemas.openxmlformats.org/officeDocument/2006/relationships" id="258" r:id="Re1b5b57d944b420c"/>
    <p:sldId xmlns:r="http://schemas.openxmlformats.org/officeDocument/2006/relationships" id="259" r:id="Rc04ebe2b5cf74e16"/>
    <p:sldId xmlns:r="http://schemas.openxmlformats.org/officeDocument/2006/relationships" id="260" r:id="R831e19b6577d4e2b"/>
    <p:sldId xmlns:r="http://schemas.openxmlformats.org/officeDocument/2006/relationships" id="261" r:id="R44389ff1f30145c0"/>
    <p:sldId xmlns:r="http://schemas.openxmlformats.org/officeDocument/2006/relationships" id="262" r:id="R8ec4437f6a0144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88af3851b415a" /><Relationship Type="http://schemas.openxmlformats.org/officeDocument/2006/relationships/slide" Target="/ppt/slides/slide1.xml" Id="Ra2524cfe31ee4533" /><Relationship Type="http://schemas.openxmlformats.org/officeDocument/2006/relationships/slide" Target="/ppt/slides/slide2.xml" Id="Rfbc70f01ccaf4e71" /><Relationship Type="http://schemas.openxmlformats.org/officeDocument/2006/relationships/slide" Target="/ppt/slides/slide3.xml" Id="Re1b5b57d944b420c" /><Relationship Type="http://schemas.openxmlformats.org/officeDocument/2006/relationships/slide" Target="/ppt/slides/slide4.xml" Id="Rc04ebe2b5cf74e16" /><Relationship Type="http://schemas.openxmlformats.org/officeDocument/2006/relationships/slide" Target="/ppt/slides/slide5.xml" Id="R831e19b6577d4e2b" /><Relationship Type="http://schemas.openxmlformats.org/officeDocument/2006/relationships/slide" Target="/ppt/slides/slide6.xml" Id="R44389ff1f30145c0" /><Relationship Type="http://schemas.openxmlformats.org/officeDocument/2006/relationships/slide" Target="/ppt/slides/slide7.xml" Id="R8ec4437f6a0144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3ce41f682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e9e094964188" /><Relationship Type="http://schemas.openxmlformats.org/officeDocument/2006/relationships/theme" Target="/ppt/slideMasters/theme/theme1.xml" Id="Ref05c28c32d848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d1e9e0949641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3e5a0612840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33c22e7f24c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977e50ca94d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9573cea6149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5aa5d9f9043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8641bdc9244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d9c6e1bc741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REHUA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REHUA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44 314 019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44 873 138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SKJEGSTAD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SKJEGSTAD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SKJEGSTAD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SKJEGSTAD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06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REHUA AS</a:t>
            </a:r>
          </a:p>
        </p:txBody>
      </p:sp>
    </p:spTree>
  </p:cSld>
  <p:clrMapOvr>
    <a:masterClrMapping xmlns:a="http://schemas.openxmlformats.org/drawingml/2006/main"/>
  </p:clrMapOvr>
</p:sld>
</file>