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60c7c3bc680446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22b873102834493"/>
  </p:sldMasterIdLst>
  <p:sldIdLst>
    <p:sldId xmlns:r="http://schemas.openxmlformats.org/officeDocument/2006/relationships" id="256" r:id="Rbb7f11ff01904f07"/>
    <p:sldId xmlns:r="http://schemas.openxmlformats.org/officeDocument/2006/relationships" id="257" r:id="Rab0d75e3ee5b4c8a"/>
    <p:sldId xmlns:r="http://schemas.openxmlformats.org/officeDocument/2006/relationships" id="258" r:id="Rfd54257b64be4aad"/>
    <p:sldId xmlns:r="http://schemas.openxmlformats.org/officeDocument/2006/relationships" id="259" r:id="R4425999439ae4989"/>
    <p:sldId xmlns:r="http://schemas.openxmlformats.org/officeDocument/2006/relationships" id="260" r:id="Re9096f82db514456"/>
    <p:sldId xmlns:r="http://schemas.openxmlformats.org/officeDocument/2006/relationships" id="261" r:id="R088108bc10cb4cf1"/>
    <p:sldId xmlns:r="http://schemas.openxmlformats.org/officeDocument/2006/relationships" id="262" r:id="R18695a6215a24db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22b873102834493" /><Relationship Type="http://schemas.openxmlformats.org/officeDocument/2006/relationships/slide" Target="/ppt/slides/slide1.xml" Id="Rbb7f11ff01904f07" /><Relationship Type="http://schemas.openxmlformats.org/officeDocument/2006/relationships/slide" Target="/ppt/slides/slide2.xml" Id="Rab0d75e3ee5b4c8a" /><Relationship Type="http://schemas.openxmlformats.org/officeDocument/2006/relationships/slide" Target="/ppt/slides/slide3.xml" Id="Rfd54257b64be4aad" /><Relationship Type="http://schemas.openxmlformats.org/officeDocument/2006/relationships/slide" Target="/ppt/slides/slide4.xml" Id="R4425999439ae4989" /><Relationship Type="http://schemas.openxmlformats.org/officeDocument/2006/relationships/slide" Target="/ppt/slides/slide5.xml" Id="Re9096f82db514456" /><Relationship Type="http://schemas.openxmlformats.org/officeDocument/2006/relationships/slide" Target="/ppt/slides/slide6.xml" Id="R088108bc10cb4cf1" /><Relationship Type="http://schemas.openxmlformats.org/officeDocument/2006/relationships/slide" Target="/ppt/slides/slide7.xml" Id="R18695a6215a24db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8be8c7e214b4b7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6982e7bb974ca9" /><Relationship Type="http://schemas.openxmlformats.org/officeDocument/2006/relationships/theme" Target="/ppt/slideMasters/theme/theme1.xml" Id="Re7a6e9932aa04e5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76982e7bb974ca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427aacc5274ef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5302003e7e415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45431858f64b6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066d23b04043e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4690925bbd4ec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58bf745712424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f7767857aa462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SOLBERG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SOLBERG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SOLBERG INVEST AS ble etablert [år] og holder til i Vettre.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SOLBERG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SOLBERG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SOLBERG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11 598 000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8 393 442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21 099 395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97 632 467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117 711 194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SOLBERG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KRISTIAN SOLBERG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SOLBERG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Krillåsv 13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1392 Vettre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977 044 707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SOLBERG INVEST AS</a:t>
            </a:r>
          </a:p>
        </p:txBody>
      </p:sp>
    </p:spTree>
  </p:cSld>
  <p:clrMapOvr>
    <a:masterClrMapping xmlns:a="http://schemas.openxmlformats.org/drawingml/2006/main"/>
  </p:clrMapOvr>
</p:sld>
</file>