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edde42527f04a9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e8c7e8555f84f1d"/>
  </p:sldMasterIdLst>
  <p:sldIdLst>
    <p:sldId xmlns:r="http://schemas.openxmlformats.org/officeDocument/2006/relationships" id="256" r:id="Rdfd893fac8ca40bd"/>
    <p:sldId xmlns:r="http://schemas.openxmlformats.org/officeDocument/2006/relationships" id="257" r:id="R2b82a158a09245c9"/>
    <p:sldId xmlns:r="http://schemas.openxmlformats.org/officeDocument/2006/relationships" id="258" r:id="Rb0336c4c02b84ef8"/>
    <p:sldId xmlns:r="http://schemas.openxmlformats.org/officeDocument/2006/relationships" id="259" r:id="Rb7552953415d4090"/>
    <p:sldId xmlns:r="http://schemas.openxmlformats.org/officeDocument/2006/relationships" id="260" r:id="R37f572e052e84d3d"/>
    <p:sldId xmlns:r="http://schemas.openxmlformats.org/officeDocument/2006/relationships" id="261" r:id="R89ff70991971432b"/>
    <p:sldId xmlns:r="http://schemas.openxmlformats.org/officeDocument/2006/relationships" id="262" r:id="Rb440c3a8a04a4a4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e8c7e8555f84f1d" /><Relationship Type="http://schemas.openxmlformats.org/officeDocument/2006/relationships/slide" Target="/ppt/slides/slide1.xml" Id="Rdfd893fac8ca40bd" /><Relationship Type="http://schemas.openxmlformats.org/officeDocument/2006/relationships/slide" Target="/ppt/slides/slide2.xml" Id="R2b82a158a09245c9" /><Relationship Type="http://schemas.openxmlformats.org/officeDocument/2006/relationships/slide" Target="/ppt/slides/slide3.xml" Id="Rb0336c4c02b84ef8" /><Relationship Type="http://schemas.openxmlformats.org/officeDocument/2006/relationships/slide" Target="/ppt/slides/slide4.xml" Id="Rb7552953415d4090" /><Relationship Type="http://schemas.openxmlformats.org/officeDocument/2006/relationships/slide" Target="/ppt/slides/slide5.xml" Id="R37f572e052e84d3d" /><Relationship Type="http://schemas.openxmlformats.org/officeDocument/2006/relationships/slide" Target="/ppt/slides/slide6.xml" Id="R89ff70991971432b" /><Relationship Type="http://schemas.openxmlformats.org/officeDocument/2006/relationships/slide" Target="/ppt/slides/slide7.xml" Id="Rb440c3a8a04a4a4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88be2f516e04dc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9a2de8c2214a93" /><Relationship Type="http://schemas.openxmlformats.org/officeDocument/2006/relationships/theme" Target="/ppt/slideMasters/theme/theme1.xml" Id="R4212d53ae2b6448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f9a2de8c2214a9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fb6118b87f408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abebafcc844f3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1ce0f076da47f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1ee462919b40b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08cf0f9d6d483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88ed04bead4e3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6a4fd3f58f4d5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FRETLAND EIGEDOM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FRETLAND EIGEDOM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FRETLAND EIGEDOM AS ble etablert [år] og holder til i Lærdal.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FRETLAND EIGEDOM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FRETLAND EIGEDOM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FRETLAND EIGEDOM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620 568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111 080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−417 907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750 206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4 632 595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FRETLAND EIGEDOM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ÅSMUND AVDEM FRETLAND  –  25,2 %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JOSTEIN AVDEM FRETLAND  –  25,2 %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RAGNHILD AVDEM FRETLAND  –  25,2 %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OLAV FRETLAND  –  24,5 %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FRETLAND EIGEDOM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Monsemarki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6887 Lærdal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977 046 955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FRETLAND EIGEDOM AS</a:t>
            </a:r>
          </a:p>
        </p:txBody>
      </p:sp>
    </p:spTree>
  </p:cSld>
  <p:clrMapOvr>
    <a:masterClrMapping xmlns:a="http://schemas.openxmlformats.org/drawingml/2006/main"/>
  </p:clrMapOvr>
</p:sld>
</file>