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e4b91baa9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20f4c40e74a03"/>
  </p:sldMasterIdLst>
  <p:sldIdLst>
    <p:sldId xmlns:r="http://schemas.openxmlformats.org/officeDocument/2006/relationships" id="256" r:id="R6684f7a1606543f8"/>
    <p:sldId xmlns:r="http://schemas.openxmlformats.org/officeDocument/2006/relationships" id="257" r:id="Ra3127dcc99284b86"/>
    <p:sldId xmlns:r="http://schemas.openxmlformats.org/officeDocument/2006/relationships" id="258" r:id="Rcfb85e57cbd1425d"/>
    <p:sldId xmlns:r="http://schemas.openxmlformats.org/officeDocument/2006/relationships" id="259" r:id="R4a0f7f73476d4f0e"/>
    <p:sldId xmlns:r="http://schemas.openxmlformats.org/officeDocument/2006/relationships" id="260" r:id="R0ff10d9353c54161"/>
    <p:sldId xmlns:r="http://schemas.openxmlformats.org/officeDocument/2006/relationships" id="261" r:id="Rfe0a3ccffc164ac0"/>
    <p:sldId xmlns:r="http://schemas.openxmlformats.org/officeDocument/2006/relationships" id="262" r:id="Ra96c90c55970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20f4c40e74a03" /><Relationship Type="http://schemas.openxmlformats.org/officeDocument/2006/relationships/slide" Target="/ppt/slides/slide1.xml" Id="R6684f7a1606543f8" /><Relationship Type="http://schemas.openxmlformats.org/officeDocument/2006/relationships/slide" Target="/ppt/slides/slide2.xml" Id="Ra3127dcc99284b86" /><Relationship Type="http://schemas.openxmlformats.org/officeDocument/2006/relationships/slide" Target="/ppt/slides/slide3.xml" Id="Rcfb85e57cbd1425d" /><Relationship Type="http://schemas.openxmlformats.org/officeDocument/2006/relationships/slide" Target="/ppt/slides/slide4.xml" Id="R4a0f7f73476d4f0e" /><Relationship Type="http://schemas.openxmlformats.org/officeDocument/2006/relationships/slide" Target="/ppt/slides/slide5.xml" Id="R0ff10d9353c54161" /><Relationship Type="http://schemas.openxmlformats.org/officeDocument/2006/relationships/slide" Target="/ppt/slides/slide6.xml" Id="Rfe0a3ccffc164ac0" /><Relationship Type="http://schemas.openxmlformats.org/officeDocument/2006/relationships/slide" Target="/ppt/slides/slide7.xml" Id="Ra96c90c55970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a43eb7e29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a2393ff3488b" /><Relationship Type="http://schemas.openxmlformats.org/officeDocument/2006/relationships/theme" Target="/ppt/slideMasters/theme/theme1.xml" Id="Rbe27adfcacbd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5a2393ff3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5cb0d380b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661a69ef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54f4653ba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21359811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dafa2fe5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6e251e9c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89abca5b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AKTIVUM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AKTIVUM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28 500 795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30 065 918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TALLERAAS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KRISTIN TALLERAAS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JACOBSEN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ELDRID TALLERAAS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AKTIVUM AS</a:t>
            </a:r>
          </a:p>
        </p:txBody>
      </p:sp>
    </p:spTree>
  </p:cSld>
  <p:clrMapOvr>
    <a:masterClrMapping xmlns:a="http://schemas.openxmlformats.org/drawingml/2006/main"/>
  </p:clrMapOvr>
</p:sld>
</file>