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5e609d528e40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2d6e417feb4398"/>
  </p:sldMasterIdLst>
  <p:sldIdLst>
    <p:sldId xmlns:r="http://schemas.openxmlformats.org/officeDocument/2006/relationships" id="256" r:id="Rdbd8a50f801545b5"/>
    <p:sldId xmlns:r="http://schemas.openxmlformats.org/officeDocument/2006/relationships" id="257" r:id="R20f38776a14a49f7"/>
    <p:sldId xmlns:r="http://schemas.openxmlformats.org/officeDocument/2006/relationships" id="258" r:id="R3206213403944288"/>
    <p:sldId xmlns:r="http://schemas.openxmlformats.org/officeDocument/2006/relationships" id="259" r:id="Ra9919c97be134215"/>
    <p:sldId xmlns:r="http://schemas.openxmlformats.org/officeDocument/2006/relationships" id="260" r:id="R86317d7a7a324b5b"/>
    <p:sldId xmlns:r="http://schemas.openxmlformats.org/officeDocument/2006/relationships" id="261" r:id="R679d9ab2cd6a432d"/>
    <p:sldId xmlns:r="http://schemas.openxmlformats.org/officeDocument/2006/relationships" id="262" r:id="R8c2c751e300f48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2d6e417feb4398" /><Relationship Type="http://schemas.openxmlformats.org/officeDocument/2006/relationships/slide" Target="/ppt/slides/slide1.xml" Id="Rdbd8a50f801545b5" /><Relationship Type="http://schemas.openxmlformats.org/officeDocument/2006/relationships/slide" Target="/ppt/slides/slide2.xml" Id="R20f38776a14a49f7" /><Relationship Type="http://schemas.openxmlformats.org/officeDocument/2006/relationships/slide" Target="/ppt/slides/slide3.xml" Id="R3206213403944288" /><Relationship Type="http://schemas.openxmlformats.org/officeDocument/2006/relationships/slide" Target="/ppt/slides/slide4.xml" Id="Ra9919c97be134215" /><Relationship Type="http://schemas.openxmlformats.org/officeDocument/2006/relationships/slide" Target="/ppt/slides/slide5.xml" Id="R86317d7a7a324b5b" /><Relationship Type="http://schemas.openxmlformats.org/officeDocument/2006/relationships/slide" Target="/ppt/slides/slide6.xml" Id="R679d9ab2cd6a432d" /><Relationship Type="http://schemas.openxmlformats.org/officeDocument/2006/relationships/slide" Target="/ppt/slides/slide7.xml" Id="R8c2c751e300f48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9dbcec82cf47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6ea0bd4e54d0c" /><Relationship Type="http://schemas.openxmlformats.org/officeDocument/2006/relationships/theme" Target="/ppt/slideMasters/theme/theme1.xml" Id="Ra3757911d7d242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06ea0bd4e54d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95cde7c5949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aa86d177d4c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61f31fe5f42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8fc7dade443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8db9ca34a44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5460ce9a446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0e83fb4714f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ABRA 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 FINANCE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578 311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201 499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227 725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731 790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 RAGNAR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LINUM INVEST AS  –  21,9 %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 TERJE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THG INVEST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TOVE SØRSDAHL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AARHEIM LEIF ARNE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O.H. Bangs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74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abra@afinance.no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www.afinance.no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977 058 228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