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65aa886bce4a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c3b0fdde9743ab"/>
  </p:sldMasterIdLst>
  <p:sldIdLst>
    <p:sldId xmlns:r="http://schemas.openxmlformats.org/officeDocument/2006/relationships" id="256" r:id="Ra2e30fccff10480d"/>
    <p:sldId xmlns:r="http://schemas.openxmlformats.org/officeDocument/2006/relationships" id="257" r:id="R198714e9ae6d48ef"/>
    <p:sldId xmlns:r="http://schemas.openxmlformats.org/officeDocument/2006/relationships" id="258" r:id="Rfed97b5642b7400d"/>
    <p:sldId xmlns:r="http://schemas.openxmlformats.org/officeDocument/2006/relationships" id="259" r:id="R897c95203a68456d"/>
    <p:sldId xmlns:r="http://schemas.openxmlformats.org/officeDocument/2006/relationships" id="260" r:id="Rd760611fed424aec"/>
    <p:sldId xmlns:r="http://schemas.openxmlformats.org/officeDocument/2006/relationships" id="261" r:id="R781b3bdece434a83"/>
    <p:sldId xmlns:r="http://schemas.openxmlformats.org/officeDocument/2006/relationships" id="262" r:id="R18167d086a7748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c3b0fdde9743ab" /><Relationship Type="http://schemas.openxmlformats.org/officeDocument/2006/relationships/slide" Target="/ppt/slides/slide1.xml" Id="Ra2e30fccff10480d" /><Relationship Type="http://schemas.openxmlformats.org/officeDocument/2006/relationships/slide" Target="/ppt/slides/slide2.xml" Id="R198714e9ae6d48ef" /><Relationship Type="http://schemas.openxmlformats.org/officeDocument/2006/relationships/slide" Target="/ppt/slides/slide3.xml" Id="Rfed97b5642b7400d" /><Relationship Type="http://schemas.openxmlformats.org/officeDocument/2006/relationships/slide" Target="/ppt/slides/slide4.xml" Id="R897c95203a68456d" /><Relationship Type="http://schemas.openxmlformats.org/officeDocument/2006/relationships/slide" Target="/ppt/slides/slide5.xml" Id="Rd760611fed424aec" /><Relationship Type="http://schemas.openxmlformats.org/officeDocument/2006/relationships/slide" Target="/ppt/slides/slide6.xml" Id="R781b3bdece434a83" /><Relationship Type="http://schemas.openxmlformats.org/officeDocument/2006/relationships/slide" Target="/ppt/slides/slide7.xml" Id="R18167d086a7748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e1cc9594294b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fd4c013144fe9" /><Relationship Type="http://schemas.openxmlformats.org/officeDocument/2006/relationships/theme" Target="/ppt/slideMasters/theme/theme1.xml" Id="R89b70ef7d89b4a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8fd4c013144f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d0405ef594c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97e62cabb4d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0baa6a04d4d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2dea18d6a42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48c1455944d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5f5d72ba04f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1e16a3eea4a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HERTZENBERG-NAFSTAD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HERTZENBERG-NAFSTAD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301 928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7 457 705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7 572 705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ASBJØRG IRENE HERTZENBERG-NAFSTAD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BRAGE HERTZENBERG-NAFSTAD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HERTZENBERG-NAFSTAD  –  22,5 %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Asbjørg Hertzenberg-Nafstad, Bromstadvegen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58 23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asbjorghn@outlook.com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977 062 713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