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e38a0a618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09832912845bd"/>
  </p:sldMasterIdLst>
  <p:sldIdLst>
    <p:sldId xmlns:r="http://schemas.openxmlformats.org/officeDocument/2006/relationships" id="256" r:id="R0af61baab8b64457"/>
    <p:sldId xmlns:r="http://schemas.openxmlformats.org/officeDocument/2006/relationships" id="257" r:id="R1cd562fff7934a6f"/>
    <p:sldId xmlns:r="http://schemas.openxmlformats.org/officeDocument/2006/relationships" id="258" r:id="R4798fbb04f5b462d"/>
    <p:sldId xmlns:r="http://schemas.openxmlformats.org/officeDocument/2006/relationships" id="259" r:id="R8e343cb6968f4b0e"/>
    <p:sldId xmlns:r="http://schemas.openxmlformats.org/officeDocument/2006/relationships" id="260" r:id="Rd8142f07a53d4605"/>
    <p:sldId xmlns:r="http://schemas.openxmlformats.org/officeDocument/2006/relationships" id="261" r:id="R888ba90958004a2b"/>
    <p:sldId xmlns:r="http://schemas.openxmlformats.org/officeDocument/2006/relationships" id="262" r:id="R503aac59d234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09832912845bd" /><Relationship Type="http://schemas.openxmlformats.org/officeDocument/2006/relationships/slide" Target="/ppt/slides/slide1.xml" Id="R0af61baab8b64457" /><Relationship Type="http://schemas.openxmlformats.org/officeDocument/2006/relationships/slide" Target="/ppt/slides/slide2.xml" Id="R1cd562fff7934a6f" /><Relationship Type="http://schemas.openxmlformats.org/officeDocument/2006/relationships/slide" Target="/ppt/slides/slide3.xml" Id="R4798fbb04f5b462d" /><Relationship Type="http://schemas.openxmlformats.org/officeDocument/2006/relationships/slide" Target="/ppt/slides/slide4.xml" Id="R8e343cb6968f4b0e" /><Relationship Type="http://schemas.openxmlformats.org/officeDocument/2006/relationships/slide" Target="/ppt/slides/slide5.xml" Id="Rd8142f07a53d4605" /><Relationship Type="http://schemas.openxmlformats.org/officeDocument/2006/relationships/slide" Target="/ppt/slides/slide6.xml" Id="R888ba90958004a2b" /><Relationship Type="http://schemas.openxmlformats.org/officeDocument/2006/relationships/slide" Target="/ppt/slides/slide7.xml" Id="R503aac59d234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c839867d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df1a4e874e9b" /><Relationship Type="http://schemas.openxmlformats.org/officeDocument/2006/relationships/theme" Target="/ppt/slideMasters/theme/theme1.xml" Id="R6fc0cb50dd23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0df1a4e87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61f4afae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16cb6f13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b5c4468e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22a5d93c7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b9116c1a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36dbadbf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ceb5cdc2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KARMØY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