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dee34189814d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fdbd7e221647db"/>
  </p:sldMasterIdLst>
  <p:sldIdLst>
    <p:sldId xmlns:r="http://schemas.openxmlformats.org/officeDocument/2006/relationships" id="256" r:id="R5aa8834e998d481d"/>
    <p:sldId xmlns:r="http://schemas.openxmlformats.org/officeDocument/2006/relationships" id="257" r:id="Rcea4535d469a4ab1"/>
    <p:sldId xmlns:r="http://schemas.openxmlformats.org/officeDocument/2006/relationships" id="258" r:id="Rf3fb7083c5224f26"/>
    <p:sldId xmlns:r="http://schemas.openxmlformats.org/officeDocument/2006/relationships" id="259" r:id="R495d9877bb36427e"/>
    <p:sldId xmlns:r="http://schemas.openxmlformats.org/officeDocument/2006/relationships" id="260" r:id="R32e4cfa52f2740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dbd7e221647db" /><Relationship Type="http://schemas.openxmlformats.org/officeDocument/2006/relationships/slide" Target="/ppt/slides/slide1.xml" Id="R5aa8834e998d481d" /><Relationship Type="http://schemas.openxmlformats.org/officeDocument/2006/relationships/slide" Target="/ppt/slides/slide2.xml" Id="Rcea4535d469a4ab1" /><Relationship Type="http://schemas.openxmlformats.org/officeDocument/2006/relationships/slide" Target="/ppt/slides/slide3.xml" Id="Rf3fb7083c5224f26" /><Relationship Type="http://schemas.openxmlformats.org/officeDocument/2006/relationships/slide" Target="/ppt/slides/slide4.xml" Id="R495d9877bb36427e" /><Relationship Type="http://schemas.openxmlformats.org/officeDocument/2006/relationships/slide" Target="/ppt/slides/slide5.xml" Id="R32e4cfa52f2740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da5e6acbb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52d1fa4844ffb" /><Relationship Type="http://schemas.openxmlformats.org/officeDocument/2006/relationships/theme" Target="/ppt/slideMasters/theme/theme1.xml" Id="Rc133c0f861fb40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52d1fa484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f8ed8df0041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dc309891141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6303469a5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098cdc5f44f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efb741c6e4b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DANSKE BANK A/S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DANSKE BANK A/S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Bryggetorget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www.danskebank.no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