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cdb014e59145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03a1fc0276490e"/>
  </p:sldMasterIdLst>
  <p:sldIdLst>
    <p:sldId xmlns:r="http://schemas.openxmlformats.org/officeDocument/2006/relationships" id="256" r:id="R7020aacc19604bbc"/>
    <p:sldId xmlns:r="http://schemas.openxmlformats.org/officeDocument/2006/relationships" id="257" r:id="R2752c06ab7ac48f8"/>
    <p:sldId xmlns:r="http://schemas.openxmlformats.org/officeDocument/2006/relationships" id="258" r:id="R858f268fb13f4448"/>
    <p:sldId xmlns:r="http://schemas.openxmlformats.org/officeDocument/2006/relationships" id="259" r:id="R08f1eebb1b0e4463"/>
    <p:sldId xmlns:r="http://schemas.openxmlformats.org/officeDocument/2006/relationships" id="260" r:id="R5ecd505982cd48dd"/>
    <p:sldId xmlns:r="http://schemas.openxmlformats.org/officeDocument/2006/relationships" id="261" r:id="R6bb97ef461b448b4"/>
    <p:sldId xmlns:r="http://schemas.openxmlformats.org/officeDocument/2006/relationships" id="262" r:id="R841562bba04b49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03a1fc0276490e" /><Relationship Type="http://schemas.openxmlformats.org/officeDocument/2006/relationships/slide" Target="/ppt/slides/slide1.xml" Id="R7020aacc19604bbc" /><Relationship Type="http://schemas.openxmlformats.org/officeDocument/2006/relationships/slide" Target="/ppt/slides/slide2.xml" Id="R2752c06ab7ac48f8" /><Relationship Type="http://schemas.openxmlformats.org/officeDocument/2006/relationships/slide" Target="/ppt/slides/slide3.xml" Id="R858f268fb13f4448" /><Relationship Type="http://schemas.openxmlformats.org/officeDocument/2006/relationships/slide" Target="/ppt/slides/slide4.xml" Id="R08f1eebb1b0e4463" /><Relationship Type="http://schemas.openxmlformats.org/officeDocument/2006/relationships/slide" Target="/ppt/slides/slide5.xml" Id="R5ecd505982cd48dd" /><Relationship Type="http://schemas.openxmlformats.org/officeDocument/2006/relationships/slide" Target="/ppt/slides/slide6.xml" Id="R6bb97ef461b448b4" /><Relationship Type="http://schemas.openxmlformats.org/officeDocument/2006/relationships/slide" Target="/ppt/slides/slide7.xml" Id="R841562bba04b49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2525c86f7e43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a7453ad564444" /><Relationship Type="http://schemas.openxmlformats.org/officeDocument/2006/relationships/theme" Target="/ppt/slideMasters/theme/theme1.xml" Id="R86c9aa105bb647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ca7453ad5644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74332b2aa4e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de2fe682a42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8b5b3029c40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17372fc1b46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482d9c50244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6f5adaff543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35cba357d49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NORTEK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NORTEK ELEKTRO AS ble etablert [år] og holder til i Åfjord.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39 422 357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2 016 903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1 646 837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9 937 725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16 705 802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RISSA KRAFTLAG SA  –  51,1 %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NORTEK ELEKTRO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RØMMA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ARNE LIE SØYSETH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ERNST BY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RAYMOND HALSAUNET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53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post@nortek-elektro.no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www.nortek-elektro.no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977 076 153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