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540295ff4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7af70f52140a3"/>
  </p:sldMasterIdLst>
  <p:sldIdLst>
    <p:sldId xmlns:r="http://schemas.openxmlformats.org/officeDocument/2006/relationships" id="256" r:id="R4022ea599a7a4f9f"/>
    <p:sldId xmlns:r="http://schemas.openxmlformats.org/officeDocument/2006/relationships" id="257" r:id="R90710dd5d4b946bf"/>
    <p:sldId xmlns:r="http://schemas.openxmlformats.org/officeDocument/2006/relationships" id="258" r:id="Rd9e669b2a2bc4e9f"/>
    <p:sldId xmlns:r="http://schemas.openxmlformats.org/officeDocument/2006/relationships" id="259" r:id="Rf9664ba02a0d4b85"/>
    <p:sldId xmlns:r="http://schemas.openxmlformats.org/officeDocument/2006/relationships" id="260" r:id="Rb274cb214ad2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7af70f52140a3" /><Relationship Type="http://schemas.openxmlformats.org/officeDocument/2006/relationships/slide" Target="/ppt/slides/slide1.xml" Id="R4022ea599a7a4f9f" /><Relationship Type="http://schemas.openxmlformats.org/officeDocument/2006/relationships/slide" Target="/ppt/slides/slide2.xml" Id="R90710dd5d4b946bf" /><Relationship Type="http://schemas.openxmlformats.org/officeDocument/2006/relationships/slide" Target="/ppt/slides/slide3.xml" Id="Rd9e669b2a2bc4e9f" /><Relationship Type="http://schemas.openxmlformats.org/officeDocument/2006/relationships/slide" Target="/ppt/slides/slide4.xml" Id="Rf9664ba02a0d4b85" /><Relationship Type="http://schemas.openxmlformats.org/officeDocument/2006/relationships/slide" Target="/ppt/slides/slide5.xml" Id="Rb274cb214ad2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758c8789e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b1a4e71f0430f" /><Relationship Type="http://schemas.openxmlformats.org/officeDocument/2006/relationships/theme" Target="/ppt/slideMasters/theme/theme1.xml" Id="Ref607ec1d846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b1a4e71f0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b7ff93481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0dbc00cd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d4eebdc08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95ed19a81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f7bb0e36d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IDRETTSLAG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Rekstravegen 800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maritnag@gmail.com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977 078 067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IDRETTSLAG</a:t>
            </a:r>
          </a:p>
        </p:txBody>
      </p:sp>
    </p:spTree>
  </p:cSld>
  <p:clrMapOvr>
    <a:masterClrMapping xmlns:a="http://schemas.openxmlformats.org/drawingml/2006/main"/>
  </p:clrMapOvr>
</p:sld>
</file>