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1ecc38966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724ed94ca4e73"/>
  </p:sldMasterIdLst>
  <p:sldIdLst>
    <p:sldId xmlns:r="http://schemas.openxmlformats.org/officeDocument/2006/relationships" id="256" r:id="R050bb0468dd64fea"/>
    <p:sldId xmlns:r="http://schemas.openxmlformats.org/officeDocument/2006/relationships" id="257" r:id="R3b0f32b4e6c644b5"/>
    <p:sldId xmlns:r="http://schemas.openxmlformats.org/officeDocument/2006/relationships" id="258" r:id="Rf4ea0dc31b1c4c06"/>
    <p:sldId xmlns:r="http://schemas.openxmlformats.org/officeDocument/2006/relationships" id="259" r:id="Rb7042d98a3664e40"/>
    <p:sldId xmlns:r="http://schemas.openxmlformats.org/officeDocument/2006/relationships" id="260" r:id="Ra5b8641dde894f06"/>
    <p:sldId xmlns:r="http://schemas.openxmlformats.org/officeDocument/2006/relationships" id="261" r:id="Ra169382dbf7e4712"/>
    <p:sldId xmlns:r="http://schemas.openxmlformats.org/officeDocument/2006/relationships" id="262" r:id="R4cd18772b7e0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724ed94ca4e73" /><Relationship Type="http://schemas.openxmlformats.org/officeDocument/2006/relationships/slide" Target="/ppt/slides/slide1.xml" Id="R050bb0468dd64fea" /><Relationship Type="http://schemas.openxmlformats.org/officeDocument/2006/relationships/slide" Target="/ppt/slides/slide2.xml" Id="R3b0f32b4e6c644b5" /><Relationship Type="http://schemas.openxmlformats.org/officeDocument/2006/relationships/slide" Target="/ppt/slides/slide3.xml" Id="Rf4ea0dc31b1c4c06" /><Relationship Type="http://schemas.openxmlformats.org/officeDocument/2006/relationships/slide" Target="/ppt/slides/slide4.xml" Id="Rb7042d98a3664e40" /><Relationship Type="http://schemas.openxmlformats.org/officeDocument/2006/relationships/slide" Target="/ppt/slides/slide5.xml" Id="Ra5b8641dde894f06" /><Relationship Type="http://schemas.openxmlformats.org/officeDocument/2006/relationships/slide" Target="/ppt/slides/slide6.xml" Id="Ra169382dbf7e4712" /><Relationship Type="http://schemas.openxmlformats.org/officeDocument/2006/relationships/slide" Target="/ppt/slides/slide7.xml" Id="R4cd18772b7e0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bf2c5fc0d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402081a24bc3" /><Relationship Type="http://schemas.openxmlformats.org/officeDocument/2006/relationships/theme" Target="/ppt/slideMasters/theme/theme1.xml" Id="R90508e0f7ed0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d402081a2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37ee2b902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1573258c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a46c3b05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8b7de4c3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5d9cff4e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4a3df67d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70aa7065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10 181 197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294 071 868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321 240 343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OLE FLADHUS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