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9a9e9911a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7a6f259144b3c"/>
  </p:sldMasterIdLst>
  <p:sldIdLst>
    <p:sldId xmlns:r="http://schemas.openxmlformats.org/officeDocument/2006/relationships" id="256" r:id="R71957c05ce4d40e0"/>
    <p:sldId xmlns:r="http://schemas.openxmlformats.org/officeDocument/2006/relationships" id="257" r:id="Rac1d2586345d4987"/>
    <p:sldId xmlns:r="http://schemas.openxmlformats.org/officeDocument/2006/relationships" id="258" r:id="R7a4b667b04644b5f"/>
    <p:sldId xmlns:r="http://schemas.openxmlformats.org/officeDocument/2006/relationships" id="259" r:id="R8130366cf9c44000"/>
    <p:sldId xmlns:r="http://schemas.openxmlformats.org/officeDocument/2006/relationships" id="260" r:id="Raeccd57f11764144"/>
    <p:sldId xmlns:r="http://schemas.openxmlformats.org/officeDocument/2006/relationships" id="261" r:id="Rc5d2cdcc92fa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7a6f259144b3c" /><Relationship Type="http://schemas.openxmlformats.org/officeDocument/2006/relationships/slide" Target="/ppt/slides/slide1.xml" Id="R71957c05ce4d40e0" /><Relationship Type="http://schemas.openxmlformats.org/officeDocument/2006/relationships/slide" Target="/ppt/slides/slide2.xml" Id="Rac1d2586345d4987" /><Relationship Type="http://schemas.openxmlformats.org/officeDocument/2006/relationships/slide" Target="/ppt/slides/slide3.xml" Id="R7a4b667b04644b5f" /><Relationship Type="http://schemas.openxmlformats.org/officeDocument/2006/relationships/slide" Target="/ppt/slides/slide4.xml" Id="R8130366cf9c44000" /><Relationship Type="http://schemas.openxmlformats.org/officeDocument/2006/relationships/slide" Target="/ppt/slides/slide5.xml" Id="Raeccd57f11764144" /><Relationship Type="http://schemas.openxmlformats.org/officeDocument/2006/relationships/slide" Target="/ppt/slides/slide6.xml" Id="Rc5d2cdcc92fa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1a39c21d5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4e5299202400d" /><Relationship Type="http://schemas.openxmlformats.org/officeDocument/2006/relationships/theme" Target="/ppt/slideMasters/theme/theme1.xml" Id="Ree422cd7a783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4e5299202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ba1f83e4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47b83a69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c923a54d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da7a3613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e425ef31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3b53fe41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