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01c425459c4f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cda8d54a584c60"/>
  </p:sldMasterIdLst>
  <p:sldIdLst>
    <p:sldId xmlns:r="http://schemas.openxmlformats.org/officeDocument/2006/relationships" id="256" r:id="R0980c82481594675"/>
    <p:sldId xmlns:r="http://schemas.openxmlformats.org/officeDocument/2006/relationships" id="257" r:id="R2cec3ca87bee4f90"/>
    <p:sldId xmlns:r="http://schemas.openxmlformats.org/officeDocument/2006/relationships" id="258" r:id="Ra44ebef70cbd4bfd"/>
    <p:sldId xmlns:r="http://schemas.openxmlformats.org/officeDocument/2006/relationships" id="259" r:id="Rf0faf2ee10224cba"/>
    <p:sldId xmlns:r="http://schemas.openxmlformats.org/officeDocument/2006/relationships" id="260" r:id="R105ab28c88134f47"/>
    <p:sldId xmlns:r="http://schemas.openxmlformats.org/officeDocument/2006/relationships" id="261" r:id="Rbad807c139c845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cda8d54a584c60" /><Relationship Type="http://schemas.openxmlformats.org/officeDocument/2006/relationships/slide" Target="/ppt/slides/slide1.xml" Id="R0980c82481594675" /><Relationship Type="http://schemas.openxmlformats.org/officeDocument/2006/relationships/slide" Target="/ppt/slides/slide2.xml" Id="R2cec3ca87bee4f90" /><Relationship Type="http://schemas.openxmlformats.org/officeDocument/2006/relationships/slide" Target="/ppt/slides/slide3.xml" Id="Ra44ebef70cbd4bfd" /><Relationship Type="http://schemas.openxmlformats.org/officeDocument/2006/relationships/slide" Target="/ppt/slides/slide4.xml" Id="Rf0faf2ee10224cba" /><Relationship Type="http://schemas.openxmlformats.org/officeDocument/2006/relationships/slide" Target="/ppt/slides/slide5.xml" Id="R105ab28c88134f47" /><Relationship Type="http://schemas.openxmlformats.org/officeDocument/2006/relationships/slide" Target="/ppt/slides/slide6.xml" Id="Rbad807c139c845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dd4ca18d7c46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986a0d12346c6" /><Relationship Type="http://schemas.openxmlformats.org/officeDocument/2006/relationships/theme" Target="/ppt/slideMasters/theme/theme1.xml" Id="R86e8c0902b2b4d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f986a0d12346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84f9aa14244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46e980df145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73044dcf645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3a910b2f54b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e59c4e94f47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ceb93b46644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GAMLE BERGEN JUBILEUMSFOND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BERGEN JUBILEUMSFOND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BERGEN JUBILEUMSFOND STI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BERGEN JUBILEUMSFOND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BERGEN JUBILEUMSFOND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BERGEN JUBILEUMSFOND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8 926 321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8 606 927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8 606 927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21 043 424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22 009 282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BERGEN JUBILEUMSFOND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Fagernes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5043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95 23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b-o-graa@online.no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977 154 286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BERGEN JUBILEUMSFOND STI</a:t>
            </a:r>
          </a:p>
        </p:txBody>
      </p:sp>
    </p:spTree>
  </p:cSld>
  <p:clrMapOvr>
    <a:masterClrMapping xmlns:a="http://schemas.openxmlformats.org/drawingml/2006/main"/>
  </p:clrMapOvr>
</p:sld>
</file>