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08afdf45514b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055e9a1748491a"/>
  </p:sldMasterIdLst>
  <p:sldIdLst>
    <p:sldId xmlns:r="http://schemas.openxmlformats.org/officeDocument/2006/relationships" id="256" r:id="R9e077221e7f84f2e"/>
    <p:sldId xmlns:r="http://schemas.openxmlformats.org/officeDocument/2006/relationships" id="257" r:id="Rcfc2051ff0064736"/>
    <p:sldId xmlns:r="http://schemas.openxmlformats.org/officeDocument/2006/relationships" id="258" r:id="R142326388e4d4016"/>
    <p:sldId xmlns:r="http://schemas.openxmlformats.org/officeDocument/2006/relationships" id="259" r:id="R5d78828a11714da9"/>
    <p:sldId xmlns:r="http://schemas.openxmlformats.org/officeDocument/2006/relationships" id="260" r:id="R9d7dc48ee40546c4"/>
    <p:sldId xmlns:r="http://schemas.openxmlformats.org/officeDocument/2006/relationships" id="261" r:id="R75b9a84fa63743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055e9a1748491a" /><Relationship Type="http://schemas.openxmlformats.org/officeDocument/2006/relationships/slide" Target="/ppt/slides/slide1.xml" Id="R9e077221e7f84f2e" /><Relationship Type="http://schemas.openxmlformats.org/officeDocument/2006/relationships/slide" Target="/ppt/slides/slide2.xml" Id="Rcfc2051ff0064736" /><Relationship Type="http://schemas.openxmlformats.org/officeDocument/2006/relationships/slide" Target="/ppt/slides/slide3.xml" Id="R142326388e4d4016" /><Relationship Type="http://schemas.openxmlformats.org/officeDocument/2006/relationships/slide" Target="/ppt/slides/slide4.xml" Id="R5d78828a11714da9" /><Relationship Type="http://schemas.openxmlformats.org/officeDocument/2006/relationships/slide" Target="/ppt/slides/slide5.xml" Id="R9d7dc48ee40546c4" /><Relationship Type="http://schemas.openxmlformats.org/officeDocument/2006/relationships/slide" Target="/ppt/slides/slide6.xml" Id="R75b9a84fa63743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46fbadbcff4e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7d7631b804dce" /><Relationship Type="http://schemas.openxmlformats.org/officeDocument/2006/relationships/theme" Target="/ppt/slideMasters/theme/theme1.xml" Id="R60a86d6fba5e43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c7d7631b804d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33c10d90441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00240f05f4d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e3664609941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0f2ff359b45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b0bf58edc48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987dd113445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RØDE KORS' LEGAT FOR LOKALT HUMANITÆRT ARBEID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KORS' LEGAT FOR LOKALT HUMANITÆRT ARBEID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RØDE KORS' LEGAT FOR LOKALT HUMANITÆRT ARBEID STI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KORS' LEGAT FOR LOKALT HUMANITÆRT ARBEID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KORS' LEGAT FOR LOKALT HUMANITÆRT ARBEID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KORS' LEGAT FOR LOKALT HUMANITÆRT ARBEID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2 763 518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2 683 252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2 243 252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14 800 906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19 269 243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KORS' LEGAT FOR LOKALT HUMANITÆRT ARBEID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Småstrandgaten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91 27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977 157 293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KORS' LEGAT FOR LOKALT HUMANITÆRT ARBEID STI</a:t>
            </a:r>
          </a:p>
        </p:txBody>
      </p:sp>
    </p:spTree>
  </p:cSld>
  <p:clrMapOvr>
    <a:masterClrMapping xmlns:a="http://schemas.openxmlformats.org/drawingml/2006/main"/>
  </p:clrMapOvr>
</p:sld>
</file>