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5dd05bf01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73d379a0d4e68"/>
  </p:sldMasterIdLst>
  <p:sldIdLst>
    <p:sldId xmlns:r="http://schemas.openxmlformats.org/officeDocument/2006/relationships" id="256" r:id="R63a1368eda034d0f"/>
    <p:sldId xmlns:r="http://schemas.openxmlformats.org/officeDocument/2006/relationships" id="257" r:id="R31b7a11006984070"/>
    <p:sldId xmlns:r="http://schemas.openxmlformats.org/officeDocument/2006/relationships" id="258" r:id="R83c96ad0db624fb3"/>
    <p:sldId xmlns:r="http://schemas.openxmlformats.org/officeDocument/2006/relationships" id="259" r:id="Rcb91b882f0b64e49"/>
    <p:sldId xmlns:r="http://schemas.openxmlformats.org/officeDocument/2006/relationships" id="260" r:id="R42294f64e924488f"/>
    <p:sldId xmlns:r="http://schemas.openxmlformats.org/officeDocument/2006/relationships" id="261" r:id="R6141669ad2dc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73d379a0d4e68" /><Relationship Type="http://schemas.openxmlformats.org/officeDocument/2006/relationships/slide" Target="/ppt/slides/slide1.xml" Id="R63a1368eda034d0f" /><Relationship Type="http://schemas.openxmlformats.org/officeDocument/2006/relationships/slide" Target="/ppt/slides/slide2.xml" Id="R31b7a11006984070" /><Relationship Type="http://schemas.openxmlformats.org/officeDocument/2006/relationships/slide" Target="/ppt/slides/slide3.xml" Id="R83c96ad0db624fb3" /><Relationship Type="http://schemas.openxmlformats.org/officeDocument/2006/relationships/slide" Target="/ppt/slides/slide4.xml" Id="Rcb91b882f0b64e49" /><Relationship Type="http://schemas.openxmlformats.org/officeDocument/2006/relationships/slide" Target="/ppt/slides/slide5.xml" Id="R42294f64e924488f" /><Relationship Type="http://schemas.openxmlformats.org/officeDocument/2006/relationships/slide" Target="/ppt/slides/slide6.xml" Id="R6141669ad2dc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c72e43f5e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d6cc9d6ec4d77" /><Relationship Type="http://schemas.openxmlformats.org/officeDocument/2006/relationships/theme" Target="/ppt/slideMasters/theme/theme1.xml" Id="R080da6c0ae1d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d6cc9d6ec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e870d4079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5dd9d28084a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5a4b1e7d849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aa2eef32c48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17c456519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53aa6f2de42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OLSEN HAUGE OG HUSTRUS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OLSEN HAUGE OG HUSTRUS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OLSEN HAUGE OG HUSTRUS LEGAT STI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OLSEN HAUGE OG HUSTRUS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OLSEN HAUGE OG HUSTRUS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OLSEN HAUGE OG HUSTRUS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375 703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3 959 352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3 959 814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OLSEN HAUGE OG HUSTRUS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v/Soknepresten i Ølen og Bjoa, 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65 65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977 157 609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OLSEN HAUGE OG HUSTRUS LEGAT STI</a:t>
            </a:r>
          </a:p>
        </p:txBody>
      </p:sp>
    </p:spTree>
  </p:cSld>
  <p:clrMapOvr>
    <a:masterClrMapping xmlns:a="http://schemas.openxmlformats.org/drawingml/2006/main"/>
  </p:clrMapOvr>
</p:sld>
</file>