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2574963b8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f5f3a7c6a4b7c"/>
  </p:sldMasterIdLst>
  <p:sldIdLst>
    <p:sldId xmlns:r="http://schemas.openxmlformats.org/officeDocument/2006/relationships" id="256" r:id="R4b83b91276a940cd"/>
    <p:sldId xmlns:r="http://schemas.openxmlformats.org/officeDocument/2006/relationships" id="257" r:id="Rfe05160bf4794937"/>
    <p:sldId xmlns:r="http://schemas.openxmlformats.org/officeDocument/2006/relationships" id="258" r:id="Rb867c1550e6240d6"/>
    <p:sldId xmlns:r="http://schemas.openxmlformats.org/officeDocument/2006/relationships" id="259" r:id="R802b326f05194a68"/>
    <p:sldId xmlns:r="http://schemas.openxmlformats.org/officeDocument/2006/relationships" id="260" r:id="Rd19f28a7bf424490"/>
    <p:sldId xmlns:r="http://schemas.openxmlformats.org/officeDocument/2006/relationships" id="261" r:id="Rd7669521a21c4f21"/>
    <p:sldId xmlns:r="http://schemas.openxmlformats.org/officeDocument/2006/relationships" id="262" r:id="R258c001964b7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5f3a7c6a4b7c" /><Relationship Type="http://schemas.openxmlformats.org/officeDocument/2006/relationships/slide" Target="/ppt/slides/slide1.xml" Id="R4b83b91276a940cd" /><Relationship Type="http://schemas.openxmlformats.org/officeDocument/2006/relationships/slide" Target="/ppt/slides/slide2.xml" Id="Rfe05160bf4794937" /><Relationship Type="http://schemas.openxmlformats.org/officeDocument/2006/relationships/slide" Target="/ppt/slides/slide3.xml" Id="Rb867c1550e6240d6" /><Relationship Type="http://schemas.openxmlformats.org/officeDocument/2006/relationships/slide" Target="/ppt/slides/slide4.xml" Id="R802b326f05194a68" /><Relationship Type="http://schemas.openxmlformats.org/officeDocument/2006/relationships/slide" Target="/ppt/slides/slide5.xml" Id="Rd19f28a7bf424490" /><Relationship Type="http://schemas.openxmlformats.org/officeDocument/2006/relationships/slide" Target="/ppt/slides/slide6.xml" Id="Rd7669521a21c4f21" /><Relationship Type="http://schemas.openxmlformats.org/officeDocument/2006/relationships/slide" Target="/ppt/slides/slide7.xml" Id="R258c001964b7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fae40910a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361f6de04542" /><Relationship Type="http://schemas.openxmlformats.org/officeDocument/2006/relationships/theme" Target="/ppt/slideMasters/theme/theme1.xml" Id="R02531a89165a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9361f6de0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e3d5f55fe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a3f2852d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e2b07d70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09ba2134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5e6a5956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7caaba05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bac4088f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SLÅPEKROKEN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SLÅPEKROKEN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35 723 130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ANNELISE THORBJØRNSEN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Rykkesvegen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SLÅPEKROKEN AS</a:t>
            </a:r>
          </a:p>
        </p:txBody>
      </p:sp>
    </p:spTree>
  </p:cSld>
  <p:clrMapOvr>
    <a:masterClrMapping xmlns:a="http://schemas.openxmlformats.org/drawingml/2006/main"/>
  </p:clrMapOvr>
</p:sld>
</file>