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bfcffa65a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282188bad4e14"/>
  </p:sldMasterIdLst>
  <p:sldIdLst>
    <p:sldId xmlns:r="http://schemas.openxmlformats.org/officeDocument/2006/relationships" id="256" r:id="Re95aeef47a484ed7"/>
    <p:sldId xmlns:r="http://schemas.openxmlformats.org/officeDocument/2006/relationships" id="257" r:id="Rfb317ab59dde4010"/>
    <p:sldId xmlns:r="http://schemas.openxmlformats.org/officeDocument/2006/relationships" id="258" r:id="R35aade5e2bbb437c"/>
    <p:sldId xmlns:r="http://schemas.openxmlformats.org/officeDocument/2006/relationships" id="259" r:id="Rd63a3be474d74e84"/>
    <p:sldId xmlns:r="http://schemas.openxmlformats.org/officeDocument/2006/relationships" id="260" r:id="R2308f4b76649415b"/>
    <p:sldId xmlns:r="http://schemas.openxmlformats.org/officeDocument/2006/relationships" id="261" r:id="Rb062399f78924484"/>
    <p:sldId xmlns:r="http://schemas.openxmlformats.org/officeDocument/2006/relationships" id="262" r:id="R679503670708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282188bad4e14" /><Relationship Type="http://schemas.openxmlformats.org/officeDocument/2006/relationships/slide" Target="/ppt/slides/slide1.xml" Id="Re95aeef47a484ed7" /><Relationship Type="http://schemas.openxmlformats.org/officeDocument/2006/relationships/slide" Target="/ppt/slides/slide2.xml" Id="Rfb317ab59dde4010" /><Relationship Type="http://schemas.openxmlformats.org/officeDocument/2006/relationships/slide" Target="/ppt/slides/slide3.xml" Id="R35aade5e2bbb437c" /><Relationship Type="http://schemas.openxmlformats.org/officeDocument/2006/relationships/slide" Target="/ppt/slides/slide4.xml" Id="Rd63a3be474d74e84" /><Relationship Type="http://schemas.openxmlformats.org/officeDocument/2006/relationships/slide" Target="/ppt/slides/slide5.xml" Id="R2308f4b76649415b" /><Relationship Type="http://schemas.openxmlformats.org/officeDocument/2006/relationships/slide" Target="/ppt/slides/slide6.xml" Id="Rb062399f78924484" /><Relationship Type="http://schemas.openxmlformats.org/officeDocument/2006/relationships/slide" Target="/ppt/slides/slide7.xml" Id="R679503670708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7f1506721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8d94a99724a53" /><Relationship Type="http://schemas.openxmlformats.org/officeDocument/2006/relationships/theme" Target="/ppt/slideMasters/theme/theme1.xml" Id="R92fe04d078a0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8d94a9972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e19451a77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7db02512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d06579573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1220be44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5a44b1a51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4af0ce5d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c24a66a8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RASMUSSEN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HOLDING AS ble etablert [år] og holder til i Napp.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4 510 638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57 065 373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75 269 426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ARNE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8382 Napp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977 176 964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HOLDING AS</a:t>
            </a:r>
          </a:p>
        </p:txBody>
      </p:sp>
    </p:spTree>
  </p:cSld>
  <p:clrMapOvr>
    <a:masterClrMapping xmlns:a="http://schemas.openxmlformats.org/drawingml/2006/main"/>
  </p:clrMapOvr>
</p:sld>
</file>