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0315715d06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4c5e17a534cf2"/>
  </p:sldMasterIdLst>
  <p:sldIdLst>
    <p:sldId xmlns:r="http://schemas.openxmlformats.org/officeDocument/2006/relationships" id="256" r:id="R9d7bf06bd8454ba2"/>
    <p:sldId xmlns:r="http://schemas.openxmlformats.org/officeDocument/2006/relationships" id="257" r:id="Rfeff68a2aa8d4910"/>
    <p:sldId xmlns:r="http://schemas.openxmlformats.org/officeDocument/2006/relationships" id="258" r:id="Rcda3016691364739"/>
    <p:sldId xmlns:r="http://schemas.openxmlformats.org/officeDocument/2006/relationships" id="259" r:id="R9212d55dfb404036"/>
    <p:sldId xmlns:r="http://schemas.openxmlformats.org/officeDocument/2006/relationships" id="260" r:id="Rbefc88920f5d40d5"/>
    <p:sldId xmlns:r="http://schemas.openxmlformats.org/officeDocument/2006/relationships" id="261" r:id="R35519f88b962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4c5e17a534cf2" /><Relationship Type="http://schemas.openxmlformats.org/officeDocument/2006/relationships/slide" Target="/ppt/slides/slide1.xml" Id="R9d7bf06bd8454ba2" /><Relationship Type="http://schemas.openxmlformats.org/officeDocument/2006/relationships/slide" Target="/ppt/slides/slide2.xml" Id="Rfeff68a2aa8d4910" /><Relationship Type="http://schemas.openxmlformats.org/officeDocument/2006/relationships/slide" Target="/ppt/slides/slide3.xml" Id="Rcda3016691364739" /><Relationship Type="http://schemas.openxmlformats.org/officeDocument/2006/relationships/slide" Target="/ppt/slides/slide4.xml" Id="R9212d55dfb404036" /><Relationship Type="http://schemas.openxmlformats.org/officeDocument/2006/relationships/slide" Target="/ppt/slides/slide5.xml" Id="Rbefc88920f5d40d5" /><Relationship Type="http://schemas.openxmlformats.org/officeDocument/2006/relationships/slide" Target="/ppt/slides/slide6.xml" Id="R35519f88b962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813efc1dd43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610bb71c74296" /><Relationship Type="http://schemas.openxmlformats.org/officeDocument/2006/relationships/theme" Target="/ppt/slideMasters/theme/theme1.xml" Id="R883132e6ebaa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7610bb71c7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bfde7f367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12100b6de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aa3a60dc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7ea512c6d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3b37a5cab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53c1f8eac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BACKE, VAUVERT OG HOVUNDS 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BACKE, VAUVERT OG HOVUNDS FOND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−6 801 498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15 703 976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89 325 012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89 325 012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Aastad, Henrik Ibsens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atle@aastad.net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977 183 898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