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f7aa9d23e94b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32766550b6453d"/>
  </p:sldMasterIdLst>
  <p:sldIdLst>
    <p:sldId xmlns:r="http://schemas.openxmlformats.org/officeDocument/2006/relationships" id="256" r:id="R6c08cc3052e84528"/>
    <p:sldId xmlns:r="http://schemas.openxmlformats.org/officeDocument/2006/relationships" id="257" r:id="Rdae12107025f45d5"/>
    <p:sldId xmlns:r="http://schemas.openxmlformats.org/officeDocument/2006/relationships" id="258" r:id="R22f62853fc284907"/>
    <p:sldId xmlns:r="http://schemas.openxmlformats.org/officeDocument/2006/relationships" id="259" r:id="R13dccbf94d6d441b"/>
    <p:sldId xmlns:r="http://schemas.openxmlformats.org/officeDocument/2006/relationships" id="260" r:id="Ra145e9c76bdf4b81"/>
    <p:sldId xmlns:r="http://schemas.openxmlformats.org/officeDocument/2006/relationships" id="261" r:id="Ra17b928eb0974a2f"/>
    <p:sldId xmlns:r="http://schemas.openxmlformats.org/officeDocument/2006/relationships" id="262" r:id="R63870c882de44e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32766550b6453d" /><Relationship Type="http://schemas.openxmlformats.org/officeDocument/2006/relationships/slide" Target="/ppt/slides/slide1.xml" Id="R6c08cc3052e84528" /><Relationship Type="http://schemas.openxmlformats.org/officeDocument/2006/relationships/slide" Target="/ppt/slides/slide2.xml" Id="Rdae12107025f45d5" /><Relationship Type="http://schemas.openxmlformats.org/officeDocument/2006/relationships/slide" Target="/ppt/slides/slide3.xml" Id="R22f62853fc284907" /><Relationship Type="http://schemas.openxmlformats.org/officeDocument/2006/relationships/slide" Target="/ppt/slides/slide4.xml" Id="R13dccbf94d6d441b" /><Relationship Type="http://schemas.openxmlformats.org/officeDocument/2006/relationships/slide" Target="/ppt/slides/slide5.xml" Id="Ra145e9c76bdf4b81" /><Relationship Type="http://schemas.openxmlformats.org/officeDocument/2006/relationships/slide" Target="/ppt/slides/slide6.xml" Id="Ra17b928eb0974a2f" /><Relationship Type="http://schemas.openxmlformats.org/officeDocument/2006/relationships/slide" Target="/ppt/slides/slide7.xml" Id="R63870c882de44e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0463e5c42d42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7aa954e044c42" /><Relationship Type="http://schemas.openxmlformats.org/officeDocument/2006/relationships/theme" Target="/ppt/slideMasters/theme/theme1.xml" Id="R6f9d0557ca7746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47aa954e044c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89416af5e40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c37f81f8d4a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fdbdbaf8a47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27d18322649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e60e5fe424c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2ec017a874c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3b8e518424e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KVELDE MATSENTER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KVELDE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KVELDE MATSENTER AS ble etablert [år] og holder til i Kvelde.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KVELDE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KVELDE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KVELDE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66 925 999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4 602 509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3 774 714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8 590 665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15 868 310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KVELDE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 SPAR VESTFOLD TELEMARK AS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JANNE HERLAND GLENNA  –  18,7 %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 HERLAND  –  18,7 %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JSM AS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STEINBUKKEN HOLDING AS  –  9,3 %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KVELDE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Holmfossveien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3282 Kvelde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11 20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977 194 180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KVELDE MATSENTER AS</a:t>
            </a:r>
          </a:p>
        </p:txBody>
      </p:sp>
    </p:spTree>
  </p:cSld>
  <p:clrMapOvr>
    <a:masterClrMapping xmlns:a="http://schemas.openxmlformats.org/drawingml/2006/main"/>
  </p:clrMapOvr>
</p:sld>
</file>