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c0ab14bbf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5a10292ab4396"/>
  </p:sldMasterIdLst>
  <p:sldIdLst>
    <p:sldId xmlns:r="http://schemas.openxmlformats.org/officeDocument/2006/relationships" id="256" r:id="Rd7be01c3b153457a"/>
    <p:sldId xmlns:r="http://schemas.openxmlformats.org/officeDocument/2006/relationships" id="257" r:id="Rafcbcca5589a4828"/>
    <p:sldId xmlns:r="http://schemas.openxmlformats.org/officeDocument/2006/relationships" id="258" r:id="R753adacf061c48a5"/>
    <p:sldId xmlns:r="http://schemas.openxmlformats.org/officeDocument/2006/relationships" id="259" r:id="Rfd19fc81b2044756"/>
    <p:sldId xmlns:r="http://schemas.openxmlformats.org/officeDocument/2006/relationships" id="260" r:id="R1ff0ec62f6fe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5a10292ab4396" /><Relationship Type="http://schemas.openxmlformats.org/officeDocument/2006/relationships/slide" Target="/ppt/slides/slide1.xml" Id="Rd7be01c3b153457a" /><Relationship Type="http://schemas.openxmlformats.org/officeDocument/2006/relationships/slide" Target="/ppt/slides/slide2.xml" Id="Rafcbcca5589a4828" /><Relationship Type="http://schemas.openxmlformats.org/officeDocument/2006/relationships/slide" Target="/ppt/slides/slide3.xml" Id="R753adacf061c48a5" /><Relationship Type="http://schemas.openxmlformats.org/officeDocument/2006/relationships/slide" Target="/ppt/slides/slide4.xml" Id="Rfd19fc81b2044756" /><Relationship Type="http://schemas.openxmlformats.org/officeDocument/2006/relationships/slide" Target="/ppt/slides/slide5.xml" Id="R1ff0ec62f6fe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86df7a39f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756060644b82" /><Relationship Type="http://schemas.openxmlformats.org/officeDocument/2006/relationships/theme" Target="/ppt/slideMasters/theme/theme1.xml" Id="Rbea3e03cc708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e75606064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bff04820c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b5c2fcaa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cb2ace1b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9c1830829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01c0d931c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BARNEFOND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BARNEFOND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