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402e9baf2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7ebd7ef734766"/>
  </p:sldMasterIdLst>
  <p:sldIdLst>
    <p:sldId xmlns:r="http://schemas.openxmlformats.org/officeDocument/2006/relationships" id="256" r:id="R79acc98d3d2a4518"/>
    <p:sldId xmlns:r="http://schemas.openxmlformats.org/officeDocument/2006/relationships" id="257" r:id="Rad1a4ddb7ce1407d"/>
    <p:sldId xmlns:r="http://schemas.openxmlformats.org/officeDocument/2006/relationships" id="258" r:id="R8dd4af9419d945e3"/>
    <p:sldId xmlns:r="http://schemas.openxmlformats.org/officeDocument/2006/relationships" id="259" r:id="R1f49b8a2f2d641cc"/>
    <p:sldId xmlns:r="http://schemas.openxmlformats.org/officeDocument/2006/relationships" id="260" r:id="Recc57fb4e2734dcf"/>
    <p:sldId xmlns:r="http://schemas.openxmlformats.org/officeDocument/2006/relationships" id="261" r:id="Re6d71068485c4912"/>
    <p:sldId xmlns:r="http://schemas.openxmlformats.org/officeDocument/2006/relationships" id="262" r:id="Rce99a1f5478d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7ebd7ef734766" /><Relationship Type="http://schemas.openxmlformats.org/officeDocument/2006/relationships/slide" Target="/ppt/slides/slide1.xml" Id="R79acc98d3d2a4518" /><Relationship Type="http://schemas.openxmlformats.org/officeDocument/2006/relationships/slide" Target="/ppt/slides/slide2.xml" Id="Rad1a4ddb7ce1407d" /><Relationship Type="http://schemas.openxmlformats.org/officeDocument/2006/relationships/slide" Target="/ppt/slides/slide3.xml" Id="R8dd4af9419d945e3" /><Relationship Type="http://schemas.openxmlformats.org/officeDocument/2006/relationships/slide" Target="/ppt/slides/slide4.xml" Id="R1f49b8a2f2d641cc" /><Relationship Type="http://schemas.openxmlformats.org/officeDocument/2006/relationships/slide" Target="/ppt/slides/slide5.xml" Id="Recc57fb4e2734dcf" /><Relationship Type="http://schemas.openxmlformats.org/officeDocument/2006/relationships/slide" Target="/ppt/slides/slide6.xml" Id="Re6d71068485c4912" /><Relationship Type="http://schemas.openxmlformats.org/officeDocument/2006/relationships/slide" Target="/ppt/slides/slide7.xml" Id="Rce99a1f5478d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7f3800190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4b91831d41bb" /><Relationship Type="http://schemas.openxmlformats.org/officeDocument/2006/relationships/theme" Target="/ppt/slideMasters/theme/theme1.xml" Id="Rb8a4eda9d991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954b91831d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f86b7c2a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8e4494f6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859b7ebd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74649146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a0a950c08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fdac102de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15b8ce22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