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7961b34cb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526804a9f4a45"/>
  </p:sldMasterIdLst>
  <p:sldIdLst>
    <p:sldId xmlns:r="http://schemas.openxmlformats.org/officeDocument/2006/relationships" id="256" r:id="R6bbed1a81a1d435f"/>
    <p:sldId xmlns:r="http://schemas.openxmlformats.org/officeDocument/2006/relationships" id="257" r:id="R921bbd360535452e"/>
    <p:sldId xmlns:r="http://schemas.openxmlformats.org/officeDocument/2006/relationships" id="258" r:id="Rf0e00f122cb24b01"/>
    <p:sldId xmlns:r="http://schemas.openxmlformats.org/officeDocument/2006/relationships" id="259" r:id="R2e7aef6d8b904102"/>
    <p:sldId xmlns:r="http://schemas.openxmlformats.org/officeDocument/2006/relationships" id="260" r:id="R7b9fef10689b48f6"/>
    <p:sldId xmlns:r="http://schemas.openxmlformats.org/officeDocument/2006/relationships" id="261" r:id="R94dd05f148014a16"/>
    <p:sldId xmlns:r="http://schemas.openxmlformats.org/officeDocument/2006/relationships" id="262" r:id="Re60ae5517d13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526804a9f4a45" /><Relationship Type="http://schemas.openxmlformats.org/officeDocument/2006/relationships/slide" Target="/ppt/slides/slide1.xml" Id="R6bbed1a81a1d435f" /><Relationship Type="http://schemas.openxmlformats.org/officeDocument/2006/relationships/slide" Target="/ppt/slides/slide2.xml" Id="R921bbd360535452e" /><Relationship Type="http://schemas.openxmlformats.org/officeDocument/2006/relationships/slide" Target="/ppt/slides/slide3.xml" Id="Rf0e00f122cb24b01" /><Relationship Type="http://schemas.openxmlformats.org/officeDocument/2006/relationships/slide" Target="/ppt/slides/slide4.xml" Id="R2e7aef6d8b904102" /><Relationship Type="http://schemas.openxmlformats.org/officeDocument/2006/relationships/slide" Target="/ppt/slides/slide5.xml" Id="R7b9fef10689b48f6" /><Relationship Type="http://schemas.openxmlformats.org/officeDocument/2006/relationships/slide" Target="/ppt/slides/slide6.xml" Id="R94dd05f148014a16" /><Relationship Type="http://schemas.openxmlformats.org/officeDocument/2006/relationships/slide" Target="/ppt/slides/slide7.xml" Id="Re60ae5517d13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c35b246a5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70ee27b6b49d6" /><Relationship Type="http://schemas.openxmlformats.org/officeDocument/2006/relationships/theme" Target="/ppt/slideMasters/theme/theme1.xml" Id="Re43ca2dd554c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70ee27b6b49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d7e95fc7b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5e513c8a2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2a726b80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0a1c7104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3759749514c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050e35e5c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9212801a6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ADVOKAT, REVISOR RISHOVD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ADVOKAT, REVISOR RISHOVD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706 070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EINAR RISHOVD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ker@rishovd.no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977 309 786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