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e7c2311d51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bebaa292f4a2c"/>
  </p:sldMasterIdLst>
  <p:sldIdLst>
    <p:sldId xmlns:r="http://schemas.openxmlformats.org/officeDocument/2006/relationships" id="256" r:id="R9f36d35fa55d45c0"/>
    <p:sldId xmlns:r="http://schemas.openxmlformats.org/officeDocument/2006/relationships" id="257" r:id="R20c7425fde2e4c4a"/>
    <p:sldId xmlns:r="http://schemas.openxmlformats.org/officeDocument/2006/relationships" id="258" r:id="R419c720ecb5e4dfe"/>
    <p:sldId xmlns:r="http://schemas.openxmlformats.org/officeDocument/2006/relationships" id="259" r:id="R2e7f816518dc44c3"/>
    <p:sldId xmlns:r="http://schemas.openxmlformats.org/officeDocument/2006/relationships" id="260" r:id="R89d4565b5c2e4520"/>
    <p:sldId xmlns:r="http://schemas.openxmlformats.org/officeDocument/2006/relationships" id="261" r:id="R8be45729c1904af1"/>
    <p:sldId xmlns:r="http://schemas.openxmlformats.org/officeDocument/2006/relationships" id="262" r:id="R3c4123ba836b44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bebaa292f4a2c" /><Relationship Type="http://schemas.openxmlformats.org/officeDocument/2006/relationships/slide" Target="/ppt/slides/slide1.xml" Id="R9f36d35fa55d45c0" /><Relationship Type="http://schemas.openxmlformats.org/officeDocument/2006/relationships/slide" Target="/ppt/slides/slide2.xml" Id="R20c7425fde2e4c4a" /><Relationship Type="http://schemas.openxmlformats.org/officeDocument/2006/relationships/slide" Target="/ppt/slides/slide3.xml" Id="R419c720ecb5e4dfe" /><Relationship Type="http://schemas.openxmlformats.org/officeDocument/2006/relationships/slide" Target="/ppt/slides/slide4.xml" Id="R2e7f816518dc44c3" /><Relationship Type="http://schemas.openxmlformats.org/officeDocument/2006/relationships/slide" Target="/ppt/slides/slide5.xml" Id="R89d4565b5c2e4520" /><Relationship Type="http://schemas.openxmlformats.org/officeDocument/2006/relationships/slide" Target="/ppt/slides/slide6.xml" Id="R8be45729c1904af1" /><Relationship Type="http://schemas.openxmlformats.org/officeDocument/2006/relationships/slide" Target="/ppt/slides/slide7.xml" Id="R3c4123ba836b44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902c966b040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922f74beb45f6" /><Relationship Type="http://schemas.openxmlformats.org/officeDocument/2006/relationships/theme" Target="/ppt/slideMasters/theme/theme1.xml" Id="R810991453f9e49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0922f74beb45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b251dcdd445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9d87dc77a40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0c5b00d0f45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e433d3cb245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67ab963ef4c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7b3d88dfb47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000036a2a46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RØRVIK EIENDOM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184 846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−181 647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7 365 879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10 489 190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LIVIK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BREKK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ROAR BREKK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BEATE SKILLINGSTAD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15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bjliv@online.no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977 355 400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RØRVIK EIENDOM AS</a:t>
            </a:r>
          </a:p>
        </p:txBody>
      </p:sp>
    </p:spTree>
  </p:cSld>
  <p:clrMapOvr>
    <a:masterClrMapping xmlns:a="http://schemas.openxmlformats.org/drawingml/2006/main"/>
  </p:clrMapOvr>
</p:sld>
</file>