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d8bc011f2b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2b2f0ccc2e463d"/>
  </p:sldMasterIdLst>
  <p:sldIdLst>
    <p:sldId xmlns:r="http://schemas.openxmlformats.org/officeDocument/2006/relationships" id="256" r:id="Ra7fbd46f485043fa"/>
    <p:sldId xmlns:r="http://schemas.openxmlformats.org/officeDocument/2006/relationships" id="257" r:id="Rac90446aa60b4dd8"/>
    <p:sldId xmlns:r="http://schemas.openxmlformats.org/officeDocument/2006/relationships" id="258" r:id="Rafcbd76942c14e4b"/>
    <p:sldId xmlns:r="http://schemas.openxmlformats.org/officeDocument/2006/relationships" id="259" r:id="R46539564b8c0439a"/>
    <p:sldId xmlns:r="http://schemas.openxmlformats.org/officeDocument/2006/relationships" id="260" r:id="R3a1be56f823b4ec3"/>
    <p:sldId xmlns:r="http://schemas.openxmlformats.org/officeDocument/2006/relationships" id="261" r:id="Rd8863e587b164312"/>
    <p:sldId xmlns:r="http://schemas.openxmlformats.org/officeDocument/2006/relationships" id="262" r:id="R1a19f7ee998341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b2f0ccc2e463d" /><Relationship Type="http://schemas.openxmlformats.org/officeDocument/2006/relationships/slide" Target="/ppt/slides/slide1.xml" Id="Ra7fbd46f485043fa" /><Relationship Type="http://schemas.openxmlformats.org/officeDocument/2006/relationships/slide" Target="/ppt/slides/slide2.xml" Id="Rac90446aa60b4dd8" /><Relationship Type="http://schemas.openxmlformats.org/officeDocument/2006/relationships/slide" Target="/ppt/slides/slide3.xml" Id="Rafcbd76942c14e4b" /><Relationship Type="http://schemas.openxmlformats.org/officeDocument/2006/relationships/slide" Target="/ppt/slides/slide4.xml" Id="R46539564b8c0439a" /><Relationship Type="http://schemas.openxmlformats.org/officeDocument/2006/relationships/slide" Target="/ppt/slides/slide5.xml" Id="R3a1be56f823b4ec3" /><Relationship Type="http://schemas.openxmlformats.org/officeDocument/2006/relationships/slide" Target="/ppt/slides/slide6.xml" Id="Rd8863e587b164312" /><Relationship Type="http://schemas.openxmlformats.org/officeDocument/2006/relationships/slide" Target="/ppt/slides/slide7.xml" Id="R1a19f7ee998341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c201e7f0347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3fe32a6c3454f" /><Relationship Type="http://schemas.openxmlformats.org/officeDocument/2006/relationships/theme" Target="/ppt/slideMasters/theme/theme1.xml" Id="Rc628ef3bf5c246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63fe32a6c345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4c60e3dd041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d8e59d01746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ab3cbd1f043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f7eae5b0046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9d2f8ec70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9d9ae0868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c464c455c49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GREENWICH LAND SECURITIES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GREENWICH LAND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GREENWICH LAND SECURITIES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GREENWICH LAND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GREENWICH LAND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GREENWICH LAND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45 832 124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40 251 635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39 026 782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565 030 279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671 926 787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GREENWICH LAND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PHOEBE CATHRINE HVEEM LIER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TUSSEBU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 HVEEM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GREENWICH LAND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Tyveholmen kontorfellesskap, 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977 366 925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GREENWICH LAND SECURITIES AS</a:t>
            </a:r>
          </a:p>
        </p:txBody>
      </p:sp>
    </p:spTree>
  </p:cSld>
  <p:clrMapOvr>
    <a:masterClrMapping xmlns:a="http://schemas.openxmlformats.org/drawingml/2006/main"/>
  </p:clrMapOvr>
</p:sld>
</file>