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31987e789a47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8eb6283a874519"/>
  </p:sldMasterIdLst>
  <p:sldIdLst>
    <p:sldId xmlns:r="http://schemas.openxmlformats.org/officeDocument/2006/relationships" id="256" r:id="Rd6f55ed24e4c4e91"/>
    <p:sldId xmlns:r="http://schemas.openxmlformats.org/officeDocument/2006/relationships" id="257" r:id="R4b5558e863774084"/>
    <p:sldId xmlns:r="http://schemas.openxmlformats.org/officeDocument/2006/relationships" id="258" r:id="Rce606c5f9e35456f"/>
    <p:sldId xmlns:r="http://schemas.openxmlformats.org/officeDocument/2006/relationships" id="259" r:id="Readd82debe4e4f50"/>
    <p:sldId xmlns:r="http://schemas.openxmlformats.org/officeDocument/2006/relationships" id="260" r:id="R08cd2cbc18e14484"/>
    <p:sldId xmlns:r="http://schemas.openxmlformats.org/officeDocument/2006/relationships" id="261" r:id="Rd8f2240cf11547d0"/>
    <p:sldId xmlns:r="http://schemas.openxmlformats.org/officeDocument/2006/relationships" id="262" r:id="R2036f5f782b5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eb6283a874519" /><Relationship Type="http://schemas.openxmlformats.org/officeDocument/2006/relationships/slide" Target="/ppt/slides/slide1.xml" Id="Rd6f55ed24e4c4e91" /><Relationship Type="http://schemas.openxmlformats.org/officeDocument/2006/relationships/slide" Target="/ppt/slides/slide2.xml" Id="R4b5558e863774084" /><Relationship Type="http://schemas.openxmlformats.org/officeDocument/2006/relationships/slide" Target="/ppt/slides/slide3.xml" Id="Rce606c5f9e35456f" /><Relationship Type="http://schemas.openxmlformats.org/officeDocument/2006/relationships/slide" Target="/ppt/slides/slide4.xml" Id="Readd82debe4e4f50" /><Relationship Type="http://schemas.openxmlformats.org/officeDocument/2006/relationships/slide" Target="/ppt/slides/slide5.xml" Id="R08cd2cbc18e14484" /><Relationship Type="http://schemas.openxmlformats.org/officeDocument/2006/relationships/slide" Target="/ppt/slides/slide6.xml" Id="Rd8f2240cf11547d0" /><Relationship Type="http://schemas.openxmlformats.org/officeDocument/2006/relationships/slide" Target="/ppt/slides/slide7.xml" Id="R2036f5f782b5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51a900782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62a781b6c4be7" /><Relationship Type="http://schemas.openxmlformats.org/officeDocument/2006/relationships/theme" Target="/ppt/slideMasters/theme/theme1.xml" Id="R8ec7b5515d344d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62a781b6c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60be43ab743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024bd4684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f12f66cf743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8e7e6a7f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d55be387e48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6b4b163f9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d57427639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ROMUNDSET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ROMUNDSET TRANSPORT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18 958 163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26 297 718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INGAR ROMUNDSET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ROMUNDSET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977 378 893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ROMUNDSET TRANSPORT AS</a:t>
            </a:r>
          </a:p>
        </p:txBody>
      </p:sp>
    </p:spTree>
  </p:cSld>
  <p:clrMapOvr>
    <a:masterClrMapping xmlns:a="http://schemas.openxmlformats.org/drawingml/2006/main"/>
  </p:clrMapOvr>
</p:sld>
</file>