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4d45c849e744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0e9915107a4349"/>
  </p:sldMasterIdLst>
  <p:sldIdLst>
    <p:sldId xmlns:r="http://schemas.openxmlformats.org/officeDocument/2006/relationships" id="256" r:id="R3f2c5a58b7cf465d"/>
    <p:sldId xmlns:r="http://schemas.openxmlformats.org/officeDocument/2006/relationships" id="257" r:id="Rd51ef0aa59144093"/>
    <p:sldId xmlns:r="http://schemas.openxmlformats.org/officeDocument/2006/relationships" id="258" r:id="Rad733b7766854da6"/>
    <p:sldId xmlns:r="http://schemas.openxmlformats.org/officeDocument/2006/relationships" id="259" r:id="R127cc9b1030d4493"/>
    <p:sldId xmlns:r="http://schemas.openxmlformats.org/officeDocument/2006/relationships" id="260" r:id="Rf2185959d1b94926"/>
    <p:sldId xmlns:r="http://schemas.openxmlformats.org/officeDocument/2006/relationships" id="261" r:id="R587118b2b9964fb0"/>
    <p:sldId xmlns:r="http://schemas.openxmlformats.org/officeDocument/2006/relationships" id="262" r:id="R7e703729177e4a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e9915107a4349" /><Relationship Type="http://schemas.openxmlformats.org/officeDocument/2006/relationships/slide" Target="/ppt/slides/slide1.xml" Id="R3f2c5a58b7cf465d" /><Relationship Type="http://schemas.openxmlformats.org/officeDocument/2006/relationships/slide" Target="/ppt/slides/slide2.xml" Id="Rd51ef0aa59144093" /><Relationship Type="http://schemas.openxmlformats.org/officeDocument/2006/relationships/slide" Target="/ppt/slides/slide3.xml" Id="Rad733b7766854da6" /><Relationship Type="http://schemas.openxmlformats.org/officeDocument/2006/relationships/slide" Target="/ppt/slides/slide4.xml" Id="R127cc9b1030d4493" /><Relationship Type="http://schemas.openxmlformats.org/officeDocument/2006/relationships/slide" Target="/ppt/slides/slide5.xml" Id="Rf2185959d1b94926" /><Relationship Type="http://schemas.openxmlformats.org/officeDocument/2006/relationships/slide" Target="/ppt/slides/slide6.xml" Id="R587118b2b9964fb0" /><Relationship Type="http://schemas.openxmlformats.org/officeDocument/2006/relationships/slide" Target="/ppt/slides/slide7.xml" Id="R7e703729177e4a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42c4b2ef042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13160443d4086" /><Relationship Type="http://schemas.openxmlformats.org/officeDocument/2006/relationships/theme" Target="/ppt/slideMasters/theme/theme1.xml" Id="R56a43618cb5b4b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513160443d40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5caa6e8484f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dda2c22884e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1b7d198f54e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0e7aea6bc44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8e194f90e46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b3c1a495b44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9346512504f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EROS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169 881 147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82 094 064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133 249 055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868 957 113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1 056 862 854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PME AS  –  50,5 %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JILL-MARI EGGESBØ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REIDUN ANN EGGESBØ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PCR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FREEBLADE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OEO HOLDING AS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Holmsildgata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82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977 390 176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EROS AS</a:t>
            </a:r>
          </a:p>
        </p:txBody>
      </p:sp>
    </p:spTree>
  </p:cSld>
  <p:clrMapOvr>
    <a:masterClrMapping xmlns:a="http://schemas.openxmlformats.org/drawingml/2006/main"/>
  </p:clrMapOvr>
</p:sld>
</file>