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ae48fbe23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1f3690dae4028"/>
  </p:sldMasterIdLst>
  <p:sldIdLst>
    <p:sldId xmlns:r="http://schemas.openxmlformats.org/officeDocument/2006/relationships" id="256" r:id="R6830b03df6c14743"/>
    <p:sldId xmlns:r="http://schemas.openxmlformats.org/officeDocument/2006/relationships" id="257" r:id="R7d8f305eb52c4cd7"/>
    <p:sldId xmlns:r="http://schemas.openxmlformats.org/officeDocument/2006/relationships" id="258" r:id="R9e9a0fa40407476a"/>
    <p:sldId xmlns:r="http://schemas.openxmlformats.org/officeDocument/2006/relationships" id="259" r:id="R0a6cc2985a7f4d2e"/>
    <p:sldId xmlns:r="http://schemas.openxmlformats.org/officeDocument/2006/relationships" id="260" r:id="R08642d3a2c76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1f3690dae4028" /><Relationship Type="http://schemas.openxmlformats.org/officeDocument/2006/relationships/slide" Target="/ppt/slides/slide1.xml" Id="R6830b03df6c14743" /><Relationship Type="http://schemas.openxmlformats.org/officeDocument/2006/relationships/slide" Target="/ppt/slides/slide2.xml" Id="R7d8f305eb52c4cd7" /><Relationship Type="http://schemas.openxmlformats.org/officeDocument/2006/relationships/slide" Target="/ppt/slides/slide3.xml" Id="R9e9a0fa40407476a" /><Relationship Type="http://schemas.openxmlformats.org/officeDocument/2006/relationships/slide" Target="/ppt/slides/slide4.xml" Id="R0a6cc2985a7f4d2e" /><Relationship Type="http://schemas.openxmlformats.org/officeDocument/2006/relationships/slide" Target="/ppt/slides/slide5.xml" Id="R08642d3a2c76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f1978c480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6857d4bef4b9d" /><Relationship Type="http://schemas.openxmlformats.org/officeDocument/2006/relationships/theme" Target="/ppt/slideMasters/theme/theme1.xml" Id="R53048dfa2fbc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6857d4bef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88470e018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0be1cb172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3edb72b61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35fb9910b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66f37e67d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