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6ae819ba95e45a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a9b3a6854524c67"/>
  </p:sldMasterIdLst>
  <p:sldIdLst>
    <p:sldId xmlns:r="http://schemas.openxmlformats.org/officeDocument/2006/relationships" id="256" r:id="Re467262c81c54bbe"/>
    <p:sldId xmlns:r="http://schemas.openxmlformats.org/officeDocument/2006/relationships" id="257" r:id="R4adb28a0dc4e483e"/>
    <p:sldId xmlns:r="http://schemas.openxmlformats.org/officeDocument/2006/relationships" id="258" r:id="Rdc44c3a074ac4278"/>
    <p:sldId xmlns:r="http://schemas.openxmlformats.org/officeDocument/2006/relationships" id="259" r:id="R1396ac70f0554854"/>
    <p:sldId xmlns:r="http://schemas.openxmlformats.org/officeDocument/2006/relationships" id="260" r:id="R5041582d45664552"/>
    <p:sldId xmlns:r="http://schemas.openxmlformats.org/officeDocument/2006/relationships" id="261" r:id="R7f5f785215a542ca"/>
    <p:sldId xmlns:r="http://schemas.openxmlformats.org/officeDocument/2006/relationships" id="262" r:id="R72e02036b46642f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a9b3a6854524c67" /><Relationship Type="http://schemas.openxmlformats.org/officeDocument/2006/relationships/slide" Target="/ppt/slides/slide1.xml" Id="Re467262c81c54bbe" /><Relationship Type="http://schemas.openxmlformats.org/officeDocument/2006/relationships/slide" Target="/ppt/slides/slide2.xml" Id="R4adb28a0dc4e483e" /><Relationship Type="http://schemas.openxmlformats.org/officeDocument/2006/relationships/slide" Target="/ppt/slides/slide3.xml" Id="Rdc44c3a074ac4278" /><Relationship Type="http://schemas.openxmlformats.org/officeDocument/2006/relationships/slide" Target="/ppt/slides/slide4.xml" Id="R1396ac70f0554854" /><Relationship Type="http://schemas.openxmlformats.org/officeDocument/2006/relationships/slide" Target="/ppt/slides/slide5.xml" Id="R5041582d45664552" /><Relationship Type="http://schemas.openxmlformats.org/officeDocument/2006/relationships/slide" Target="/ppt/slides/slide6.xml" Id="R7f5f785215a542ca" /><Relationship Type="http://schemas.openxmlformats.org/officeDocument/2006/relationships/slide" Target="/ppt/slides/slide7.xml" Id="R72e02036b46642f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b2ec14a147f443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32e26326f54ada" /><Relationship Type="http://schemas.openxmlformats.org/officeDocument/2006/relationships/theme" Target="/ppt/slideMasters/theme/theme1.xml" Id="R8396ed7358204b2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d32e26326f54ad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8762dc876f486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f2f8a33428488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a4b75765244ad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f2d2edf384405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1615a99180484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f3a5af656242e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db029858cb40b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DEKORATØR OG KONSULENTSERVICE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DEKORATØR OG KONSULENTSERVICE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DEKORATØR OG KONSULENTSERVICE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DEKORATØR OG KONSULENTSERVICE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DEKORATØR OG KONSULENTSERVICE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DEKORATØR OG KONSULENTSERVICE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6 124 669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2 702 113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2 198 775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2 387 573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3 394 895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DEKORATØR OG KONSULENTSERVICE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JU INVEST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DEKORATØR OG KONSULENTSERVICE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3. etg., Kjøita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4630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bernt.ivar@dksas.no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977 475 228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DEKORATØR OG KONSULENTSERVICE AS</a:t>
            </a:r>
          </a:p>
        </p:txBody>
      </p:sp>
    </p:spTree>
  </p:cSld>
  <p:clrMapOvr>
    <a:masterClrMapping xmlns:a="http://schemas.openxmlformats.org/drawingml/2006/main"/>
  </p:clrMapOvr>
</p:sld>
</file>