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efe5824ca5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75ed514454553"/>
  </p:sldMasterIdLst>
  <p:sldIdLst>
    <p:sldId xmlns:r="http://schemas.openxmlformats.org/officeDocument/2006/relationships" id="256" r:id="Rd8817bc596f84389"/>
    <p:sldId xmlns:r="http://schemas.openxmlformats.org/officeDocument/2006/relationships" id="257" r:id="R0dff772461914da5"/>
    <p:sldId xmlns:r="http://schemas.openxmlformats.org/officeDocument/2006/relationships" id="258" r:id="Re5cd402fade54bda"/>
    <p:sldId xmlns:r="http://schemas.openxmlformats.org/officeDocument/2006/relationships" id="259" r:id="Red96cf4508c848d7"/>
    <p:sldId xmlns:r="http://schemas.openxmlformats.org/officeDocument/2006/relationships" id="260" r:id="Rd4993abd3530487e"/>
    <p:sldId xmlns:r="http://schemas.openxmlformats.org/officeDocument/2006/relationships" id="261" r:id="Rca3d335c13d144ef"/>
    <p:sldId xmlns:r="http://schemas.openxmlformats.org/officeDocument/2006/relationships" id="262" r:id="R25c74ff3c90a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75ed514454553" /><Relationship Type="http://schemas.openxmlformats.org/officeDocument/2006/relationships/slide" Target="/ppt/slides/slide1.xml" Id="Rd8817bc596f84389" /><Relationship Type="http://schemas.openxmlformats.org/officeDocument/2006/relationships/slide" Target="/ppt/slides/slide2.xml" Id="R0dff772461914da5" /><Relationship Type="http://schemas.openxmlformats.org/officeDocument/2006/relationships/slide" Target="/ppt/slides/slide3.xml" Id="Re5cd402fade54bda" /><Relationship Type="http://schemas.openxmlformats.org/officeDocument/2006/relationships/slide" Target="/ppt/slides/slide4.xml" Id="Red96cf4508c848d7" /><Relationship Type="http://schemas.openxmlformats.org/officeDocument/2006/relationships/slide" Target="/ppt/slides/slide5.xml" Id="Rd4993abd3530487e" /><Relationship Type="http://schemas.openxmlformats.org/officeDocument/2006/relationships/slide" Target="/ppt/slides/slide6.xml" Id="Rca3d335c13d144ef" /><Relationship Type="http://schemas.openxmlformats.org/officeDocument/2006/relationships/slide" Target="/ppt/slides/slide7.xml" Id="R25c74ff3c90a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1b1049dc2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ed7542020456c" /><Relationship Type="http://schemas.openxmlformats.org/officeDocument/2006/relationships/theme" Target="/ppt/slideMasters/theme/theme1.xml" Id="Rdb9848d236d8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ed7542020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84db124e9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611ea38e1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3129a589143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52544a64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e33ba9dc2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4e06a22c644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7d11877c2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KARMCON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2 122 106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7 568 647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9 623 338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OLAV TORKELSEN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37 89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otorkel@frisurf.no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977 495 601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