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fe0f8f2b8042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bd1cd3859c4c10"/>
  </p:sldMasterIdLst>
  <p:sldIdLst>
    <p:sldId xmlns:r="http://schemas.openxmlformats.org/officeDocument/2006/relationships" id="256" r:id="R1de5629b3003451d"/>
    <p:sldId xmlns:r="http://schemas.openxmlformats.org/officeDocument/2006/relationships" id="257" r:id="R92f8e6929fed42f3"/>
    <p:sldId xmlns:r="http://schemas.openxmlformats.org/officeDocument/2006/relationships" id="258" r:id="R2e834a6915974c1a"/>
    <p:sldId xmlns:r="http://schemas.openxmlformats.org/officeDocument/2006/relationships" id="259" r:id="R0ee114ab75b1424c"/>
    <p:sldId xmlns:r="http://schemas.openxmlformats.org/officeDocument/2006/relationships" id="260" r:id="R8f536cdf4ba645f5"/>
    <p:sldId xmlns:r="http://schemas.openxmlformats.org/officeDocument/2006/relationships" id="261" r:id="Rad9515f1107f4561"/>
    <p:sldId xmlns:r="http://schemas.openxmlformats.org/officeDocument/2006/relationships" id="262" r:id="R236c6b084a4f43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bd1cd3859c4c10" /><Relationship Type="http://schemas.openxmlformats.org/officeDocument/2006/relationships/slide" Target="/ppt/slides/slide1.xml" Id="R1de5629b3003451d" /><Relationship Type="http://schemas.openxmlformats.org/officeDocument/2006/relationships/slide" Target="/ppt/slides/slide2.xml" Id="R92f8e6929fed42f3" /><Relationship Type="http://schemas.openxmlformats.org/officeDocument/2006/relationships/slide" Target="/ppt/slides/slide3.xml" Id="R2e834a6915974c1a" /><Relationship Type="http://schemas.openxmlformats.org/officeDocument/2006/relationships/slide" Target="/ppt/slides/slide4.xml" Id="R0ee114ab75b1424c" /><Relationship Type="http://schemas.openxmlformats.org/officeDocument/2006/relationships/slide" Target="/ppt/slides/slide5.xml" Id="R8f536cdf4ba645f5" /><Relationship Type="http://schemas.openxmlformats.org/officeDocument/2006/relationships/slide" Target="/ppt/slides/slide6.xml" Id="Rad9515f1107f4561" /><Relationship Type="http://schemas.openxmlformats.org/officeDocument/2006/relationships/slide" Target="/ppt/slides/slide7.xml" Id="R236c6b084a4f43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29adc6ee544b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a5aa79b3914676" /><Relationship Type="http://schemas.openxmlformats.org/officeDocument/2006/relationships/theme" Target="/ppt/slideMasters/theme/theme1.xml" Id="Ra32fd0b80c0341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a5aa79b39146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ef2bbe554f40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059e860be143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eedf85b1094f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a202d0d1574a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2989657e034c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5b08d8c83d40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316f95b76947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HAGAFOSS MINIPRIS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HAGAFOSS MINIPRIS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HAGAFOSS MINIPRIS AS ble etablert [år] og holder til i Hol.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HAGAFOSS MINIPRIS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HAGAFOSS MINIPRIS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HAGAFOSS MINIPRIS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55 522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−488 905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−222 125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5 318 864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5 786 953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HAGAFOSS MINIPRIS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TOV LØVSTUEN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HAGAFOSS MINIPRIS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Grønlivegen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3576 Hol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tov-loev@online.no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977 522 471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HAGAFOSS MINIPRIS AS</a:t>
            </a:r>
          </a:p>
        </p:txBody>
      </p:sp>
    </p:spTree>
  </p:cSld>
  <p:clrMapOvr>
    <a:masterClrMapping xmlns:a="http://schemas.openxmlformats.org/drawingml/2006/main"/>
  </p:clrMapOvr>
</p:sld>
</file>