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062a10a1e4e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c80722254b4da2"/>
  </p:sldMasterIdLst>
  <p:sldIdLst>
    <p:sldId xmlns:r="http://schemas.openxmlformats.org/officeDocument/2006/relationships" id="256" r:id="Redbb5fd16b3b4a88"/>
    <p:sldId xmlns:r="http://schemas.openxmlformats.org/officeDocument/2006/relationships" id="257" r:id="Rc0fcab1abc844722"/>
    <p:sldId xmlns:r="http://schemas.openxmlformats.org/officeDocument/2006/relationships" id="258" r:id="Rf7725c2043e9422e"/>
    <p:sldId xmlns:r="http://schemas.openxmlformats.org/officeDocument/2006/relationships" id="259" r:id="R4909ecc840da4d58"/>
    <p:sldId xmlns:r="http://schemas.openxmlformats.org/officeDocument/2006/relationships" id="260" r:id="Rda62f4ad1ce84d40"/>
    <p:sldId xmlns:r="http://schemas.openxmlformats.org/officeDocument/2006/relationships" id="261" r:id="Reb52600f9cd14816"/>
    <p:sldId xmlns:r="http://schemas.openxmlformats.org/officeDocument/2006/relationships" id="262" r:id="R5146f400a323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80722254b4da2" /><Relationship Type="http://schemas.openxmlformats.org/officeDocument/2006/relationships/slide" Target="/ppt/slides/slide1.xml" Id="Redbb5fd16b3b4a88" /><Relationship Type="http://schemas.openxmlformats.org/officeDocument/2006/relationships/slide" Target="/ppt/slides/slide2.xml" Id="Rc0fcab1abc844722" /><Relationship Type="http://schemas.openxmlformats.org/officeDocument/2006/relationships/slide" Target="/ppt/slides/slide3.xml" Id="Rf7725c2043e9422e" /><Relationship Type="http://schemas.openxmlformats.org/officeDocument/2006/relationships/slide" Target="/ppt/slides/slide4.xml" Id="R4909ecc840da4d58" /><Relationship Type="http://schemas.openxmlformats.org/officeDocument/2006/relationships/slide" Target="/ppt/slides/slide5.xml" Id="Rda62f4ad1ce84d40" /><Relationship Type="http://schemas.openxmlformats.org/officeDocument/2006/relationships/slide" Target="/ppt/slides/slide6.xml" Id="Reb52600f9cd14816" /><Relationship Type="http://schemas.openxmlformats.org/officeDocument/2006/relationships/slide" Target="/ppt/slides/slide7.xml" Id="R5146f400a323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59b302a0446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b2c980f6148a5" /><Relationship Type="http://schemas.openxmlformats.org/officeDocument/2006/relationships/theme" Target="/ppt/slideMasters/theme/theme1.xml" Id="R5d59a35aaa93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b2c980f61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38f4a93ff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567e204e5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98ad131a5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62ed6b31a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8d36db81446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093b59d3646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118615a2e43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 INTERNATIONAL TRADING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 INTERNATIONAL TRADING COMPANY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9 632 284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16 623 017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SVERRE ANGELTVEIT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KRISTIAN LUNDQUIST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Lundquist, Th. J. Thorsens gate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97 99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978 601 995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